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 id="2147483650" r:id="rId2"/>
    <p:sldMasterId id="2147483651" r:id="rId3"/>
    <p:sldMasterId id="2147483653" r:id="rId4"/>
    <p:sldMasterId id="2147483654" r:id="rId5"/>
    <p:sldMasterId id="2147483655" r:id="rId6"/>
    <p:sldMasterId id="2147483657" r:id="rId7"/>
    <p:sldMasterId id="2147483658" r:id="rId8"/>
    <p:sldMasterId id="2147483659" r:id="rId9"/>
    <p:sldMasterId id="2147483660" r:id="rId10"/>
    <p:sldMasterId id="2147483661" r:id="rId11"/>
    <p:sldMasterId id="2147483828" r:id="rId12"/>
  </p:sldMasterIdLst>
  <p:notesMasterIdLst>
    <p:notesMasterId r:id="rId22"/>
  </p:notesMasterIdLst>
  <p:handoutMasterIdLst>
    <p:handoutMasterId r:id="rId23"/>
  </p:handoutMasterIdLst>
  <p:sldIdLst>
    <p:sldId id="256" r:id="rId13"/>
    <p:sldId id="258" r:id="rId14"/>
    <p:sldId id="268" r:id="rId15"/>
    <p:sldId id="261" r:id="rId16"/>
    <p:sldId id="262" r:id="rId17"/>
    <p:sldId id="260" r:id="rId18"/>
    <p:sldId id="267" r:id="rId19"/>
    <p:sldId id="263" r:id="rId20"/>
    <p:sldId id="264" r:id="rId21"/>
  </p:sldIdLst>
  <p:sldSz cx="13004800" cy="9753600"/>
  <p:notesSz cx="6950075" cy="9236075"/>
  <p:defaultTextStyle>
    <a:defPPr>
      <a:defRPr lang="en-US"/>
    </a:defPPr>
    <a:lvl1pPr algn="l" rtl="0" eaLnBrk="0" fontAlgn="base" hangingPunct="0">
      <a:spcBef>
        <a:spcPct val="0"/>
      </a:spcBef>
      <a:spcAft>
        <a:spcPct val="0"/>
      </a:spcAft>
      <a:defRPr sz="4200" kern="1200">
        <a:solidFill>
          <a:srgbClr val="FFFFFF"/>
        </a:solidFill>
        <a:latin typeface="Gill Sans" charset="0"/>
        <a:ea typeface="ヒラギノ角ゴ ProN W3" charset="-128"/>
        <a:cs typeface="+mn-cs"/>
        <a:sym typeface="Gill Sans" charset="0"/>
      </a:defRPr>
    </a:lvl1pPr>
    <a:lvl2pPr marL="457200" algn="l" rtl="0" eaLnBrk="0" fontAlgn="base" hangingPunct="0">
      <a:spcBef>
        <a:spcPct val="0"/>
      </a:spcBef>
      <a:spcAft>
        <a:spcPct val="0"/>
      </a:spcAft>
      <a:defRPr sz="4200" kern="1200">
        <a:solidFill>
          <a:srgbClr val="FFFFFF"/>
        </a:solidFill>
        <a:latin typeface="Gill Sans" charset="0"/>
        <a:ea typeface="ヒラギノ角ゴ ProN W3" charset="-128"/>
        <a:cs typeface="+mn-cs"/>
        <a:sym typeface="Gill Sans" charset="0"/>
      </a:defRPr>
    </a:lvl2pPr>
    <a:lvl3pPr marL="914400" algn="l" rtl="0" eaLnBrk="0" fontAlgn="base" hangingPunct="0">
      <a:spcBef>
        <a:spcPct val="0"/>
      </a:spcBef>
      <a:spcAft>
        <a:spcPct val="0"/>
      </a:spcAft>
      <a:defRPr sz="4200" kern="1200">
        <a:solidFill>
          <a:srgbClr val="FFFFFF"/>
        </a:solidFill>
        <a:latin typeface="Gill Sans" charset="0"/>
        <a:ea typeface="ヒラギノ角ゴ ProN W3" charset="-128"/>
        <a:cs typeface="+mn-cs"/>
        <a:sym typeface="Gill Sans" charset="0"/>
      </a:defRPr>
    </a:lvl3pPr>
    <a:lvl4pPr marL="1371600" algn="l" rtl="0" eaLnBrk="0" fontAlgn="base" hangingPunct="0">
      <a:spcBef>
        <a:spcPct val="0"/>
      </a:spcBef>
      <a:spcAft>
        <a:spcPct val="0"/>
      </a:spcAft>
      <a:defRPr sz="4200" kern="1200">
        <a:solidFill>
          <a:srgbClr val="FFFFFF"/>
        </a:solidFill>
        <a:latin typeface="Gill Sans" charset="0"/>
        <a:ea typeface="ヒラギノ角ゴ ProN W3" charset="-128"/>
        <a:cs typeface="+mn-cs"/>
        <a:sym typeface="Gill Sans" charset="0"/>
      </a:defRPr>
    </a:lvl4pPr>
    <a:lvl5pPr marL="1828800" algn="l" rtl="0" eaLnBrk="0" fontAlgn="base" hangingPunct="0">
      <a:spcBef>
        <a:spcPct val="0"/>
      </a:spcBef>
      <a:spcAft>
        <a:spcPct val="0"/>
      </a:spcAft>
      <a:defRPr sz="4200" kern="1200">
        <a:solidFill>
          <a:srgbClr val="FFFFFF"/>
        </a:solidFill>
        <a:latin typeface="Gill Sans" charset="0"/>
        <a:ea typeface="ヒラギノ角ゴ ProN W3" charset="-128"/>
        <a:cs typeface="+mn-cs"/>
        <a:sym typeface="Gill Sans" charset="0"/>
      </a:defRPr>
    </a:lvl5pPr>
    <a:lvl6pPr marL="2286000" algn="l" defTabSz="914400" rtl="0" eaLnBrk="1" latinLnBrk="0" hangingPunct="1">
      <a:defRPr sz="4200" kern="1200">
        <a:solidFill>
          <a:srgbClr val="FFFFFF"/>
        </a:solidFill>
        <a:latin typeface="Gill Sans" charset="0"/>
        <a:ea typeface="ヒラギノ角ゴ ProN W3" charset="-128"/>
        <a:cs typeface="+mn-cs"/>
        <a:sym typeface="Gill Sans" charset="0"/>
      </a:defRPr>
    </a:lvl6pPr>
    <a:lvl7pPr marL="2743200" algn="l" defTabSz="914400" rtl="0" eaLnBrk="1" latinLnBrk="0" hangingPunct="1">
      <a:defRPr sz="4200" kern="1200">
        <a:solidFill>
          <a:srgbClr val="FFFFFF"/>
        </a:solidFill>
        <a:latin typeface="Gill Sans" charset="0"/>
        <a:ea typeface="ヒラギノ角ゴ ProN W3" charset="-128"/>
        <a:cs typeface="+mn-cs"/>
        <a:sym typeface="Gill Sans" charset="0"/>
      </a:defRPr>
    </a:lvl7pPr>
    <a:lvl8pPr marL="3200400" algn="l" defTabSz="914400" rtl="0" eaLnBrk="1" latinLnBrk="0" hangingPunct="1">
      <a:defRPr sz="4200" kern="1200">
        <a:solidFill>
          <a:srgbClr val="FFFFFF"/>
        </a:solidFill>
        <a:latin typeface="Gill Sans" charset="0"/>
        <a:ea typeface="ヒラギノ角ゴ ProN W3" charset="-128"/>
        <a:cs typeface="+mn-cs"/>
        <a:sym typeface="Gill Sans" charset="0"/>
      </a:defRPr>
    </a:lvl8pPr>
    <a:lvl9pPr marL="3657600" algn="l" defTabSz="914400" rtl="0" eaLnBrk="1" latinLnBrk="0" hangingPunct="1">
      <a:defRPr sz="4200" kern="1200">
        <a:solidFill>
          <a:srgbClr val="FFFFFF"/>
        </a:solidFill>
        <a:latin typeface="Gill Sans" charset="0"/>
        <a:ea typeface="ヒラギノ角ゴ ProN W3" charset="-128"/>
        <a:cs typeface="+mn-cs"/>
        <a:sym typeface="Gill Sans" charset="0"/>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072" autoAdjust="0"/>
  </p:normalViewPr>
  <p:slideViewPr>
    <p:cSldViewPr>
      <p:cViewPr varScale="1">
        <p:scale>
          <a:sx n="42" d="100"/>
          <a:sy n="42" d="100"/>
        </p:scale>
        <p:origin x="966" y="60"/>
      </p:cViewPr>
      <p:guideLst>
        <p:guide orient="horz" pos="3072"/>
        <p:guide pos="4096"/>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9.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handoutMaster" Target="handoutMasters/handoutMaster1.xml"/><Relationship Id="rId10" Type="http://schemas.openxmlformats.org/officeDocument/2006/relationships/slideMaster" Target="slideMasters/slideMaster10.xml"/><Relationship Id="rId19" Type="http://schemas.openxmlformats.org/officeDocument/2006/relationships/slide" Target="slides/slide7.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8757C87F-5740-41E5-A254-EA1B5E8975B0}" type="datetimeFigureOut">
              <a:rPr lang="en-US" smtClean="0"/>
              <a:t>05-Dec-17</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257022B5-55BE-42AB-92D4-11CA11B3D3D9}" type="slidenum">
              <a:rPr lang="en-US" smtClean="0"/>
              <a:t>‹#›</a:t>
            </a:fld>
            <a:endParaRPr lang="en-US"/>
          </a:p>
        </p:txBody>
      </p:sp>
    </p:spTree>
    <p:extLst>
      <p:ext uri="{BB962C8B-B14F-4D97-AF65-F5344CB8AC3E}">
        <p14:creationId xmlns:p14="http://schemas.microsoft.com/office/powerpoint/2010/main" val="3113006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eaLnBrk="1" hangingPunct="1">
              <a:defRPr sz="1200">
                <a:ea typeface="ヒラギノ角ゴ ProN W3" charset="0"/>
                <a:cs typeface="ヒラギノ角ゴ ProN W3" charset="0"/>
              </a:defRPr>
            </a:lvl1pPr>
          </a:lstStyle>
          <a:p>
            <a:pPr>
              <a:defRPr/>
            </a:pPr>
            <a:endParaRPr lang="en-US"/>
          </a:p>
        </p:txBody>
      </p:sp>
      <p:sp>
        <p:nvSpPr>
          <p:cNvPr id="3" name="Date Placeholder 2"/>
          <p:cNvSpPr>
            <a:spLocks noGrp="1"/>
          </p:cNvSpPr>
          <p:nvPr>
            <p:ph type="dt" idx="1"/>
          </p:nvPr>
        </p:nvSpPr>
        <p:spPr>
          <a:xfrm>
            <a:off x="3936768" y="0"/>
            <a:ext cx="3011699" cy="461804"/>
          </a:xfrm>
          <a:prstGeom prst="rect">
            <a:avLst/>
          </a:prstGeom>
        </p:spPr>
        <p:txBody>
          <a:bodyPr vert="horz" wrap="square" lIns="92492" tIns="46246" rIns="92492" bIns="46246" numCol="1" anchor="t" anchorCtr="0" compatLnSpc="1">
            <a:prstTxWarp prst="textNoShape">
              <a:avLst/>
            </a:prstTxWarp>
          </a:bodyPr>
          <a:lstStyle>
            <a:lvl1pPr algn="r" eaLnBrk="1" hangingPunct="1">
              <a:defRPr sz="1200"/>
            </a:lvl1pPr>
          </a:lstStyle>
          <a:p>
            <a:pPr>
              <a:defRPr/>
            </a:pPr>
            <a:fld id="{53F82BE5-5AA6-4986-B3B0-603333CC0C27}" type="datetimeFigureOut">
              <a:rPr lang="en-US"/>
              <a:pPr>
                <a:defRPr/>
              </a:pPr>
              <a:t>05-Dec-17</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pPr lvl="0"/>
            <a:endParaRPr lang="en-US" noProof="0" smtClean="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eaLnBrk="1" hangingPunct="1">
              <a:defRPr sz="1200">
                <a:ea typeface="ヒラギノ角ゴ ProN W3" charset="0"/>
                <a:cs typeface="ヒラギノ角ゴ ProN W3" charset="0"/>
              </a:defRPr>
            </a:lvl1pPr>
          </a:lstStyle>
          <a:p>
            <a:pPr>
              <a:defRPr/>
            </a:pPr>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wrap="square" lIns="92492" tIns="46246" rIns="92492" bIns="46246" numCol="1" anchor="b" anchorCtr="0" compatLnSpc="1">
            <a:prstTxWarp prst="textNoShape">
              <a:avLst/>
            </a:prstTxWarp>
          </a:bodyPr>
          <a:lstStyle>
            <a:lvl1pPr algn="r" eaLnBrk="1" hangingPunct="1">
              <a:defRPr sz="1200"/>
            </a:lvl1pPr>
          </a:lstStyle>
          <a:p>
            <a:pPr>
              <a:defRPr/>
            </a:pPr>
            <a:fld id="{4C0A404C-3634-4F41-A7AC-268C7E497668}" type="slidenum">
              <a:rPr lang="en-US"/>
              <a:pPr>
                <a:defRPr/>
              </a:pPr>
              <a:t>‹#›</a:t>
            </a:fld>
            <a:endParaRPr lang="en-US"/>
          </a:p>
        </p:txBody>
      </p:sp>
    </p:spTree>
    <p:extLst>
      <p:ext uri="{BB962C8B-B14F-4D97-AF65-F5344CB8AC3E}">
        <p14:creationId xmlns:p14="http://schemas.microsoft.com/office/powerpoint/2010/main" val="261108006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Notes:</a:t>
            </a:r>
          </a:p>
          <a:p>
            <a:r>
              <a:rPr lang="en-US" altLang="en-US" smtClean="0"/>
              <a:t>On the Slide:</a:t>
            </a:r>
          </a:p>
          <a:p>
            <a:r>
              <a:rPr lang="en-US" altLang="en-US" smtClean="0"/>
              <a:t>Put your company name in the middle</a:t>
            </a:r>
          </a:p>
          <a:p>
            <a:r>
              <a:rPr lang="en-US" altLang="en-US" smtClean="0"/>
              <a:t>If you have a logo, put it on the top right. If you do not have a logo, don’t put it.</a:t>
            </a:r>
          </a:p>
          <a:p>
            <a:r>
              <a:rPr lang="en-US" altLang="en-US" smtClean="0"/>
              <a:t>Put your name, address and contact details on the right bottom of the slide.</a:t>
            </a:r>
            <a:endParaRPr lang="en-IN"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200">
                <a:solidFill>
                  <a:srgbClr val="FFFFFF"/>
                </a:solidFill>
                <a:latin typeface="Gill Sans" charset="0"/>
                <a:ea typeface="ヒラギノ角ゴ ProN W3" charset="-128"/>
                <a:sym typeface="Gill Sans" charset="0"/>
              </a:defRPr>
            </a:lvl1pPr>
            <a:lvl2pPr marL="751494" indent="-289036">
              <a:defRPr sz="4200">
                <a:solidFill>
                  <a:srgbClr val="FFFFFF"/>
                </a:solidFill>
                <a:latin typeface="Gill Sans" charset="0"/>
                <a:ea typeface="ヒラギノ角ゴ ProN W3" charset="-128"/>
                <a:sym typeface="Gill Sans" charset="0"/>
              </a:defRPr>
            </a:lvl2pPr>
            <a:lvl3pPr marL="1156145" indent="-231229">
              <a:defRPr sz="4200">
                <a:solidFill>
                  <a:srgbClr val="FFFFFF"/>
                </a:solidFill>
                <a:latin typeface="Gill Sans" charset="0"/>
                <a:ea typeface="ヒラギノ角ゴ ProN W3" charset="-128"/>
                <a:sym typeface="Gill Sans" charset="0"/>
              </a:defRPr>
            </a:lvl3pPr>
            <a:lvl4pPr marL="1618602" indent="-231229">
              <a:defRPr sz="4200">
                <a:solidFill>
                  <a:srgbClr val="FFFFFF"/>
                </a:solidFill>
                <a:latin typeface="Gill Sans" charset="0"/>
                <a:ea typeface="ヒラギノ角ゴ ProN W3" charset="-128"/>
                <a:sym typeface="Gill Sans" charset="0"/>
              </a:defRPr>
            </a:lvl4pPr>
            <a:lvl5pPr marL="2081060" indent="-231229">
              <a:defRPr sz="4200">
                <a:solidFill>
                  <a:srgbClr val="FFFFFF"/>
                </a:solidFill>
                <a:latin typeface="Gill Sans" charset="0"/>
                <a:ea typeface="ヒラギノ角ゴ ProN W3" charset="-128"/>
                <a:sym typeface="Gill Sans" charset="0"/>
              </a:defRPr>
            </a:lvl5pPr>
            <a:lvl6pPr marL="2543518" indent="-231229"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3005976" indent="-231229"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68434" indent="-231229"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930891" indent="-231229"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fld id="{946B907D-F177-4F8E-B593-513A37B47C51}" type="slidenum">
              <a:rPr lang="en-US" altLang="en-US" sz="1200"/>
              <a:pPr/>
              <a:t>1</a:t>
            </a:fld>
            <a:endParaRPr lang="en-US" altLang="en-US" sz="1200"/>
          </a:p>
        </p:txBody>
      </p:sp>
    </p:spTree>
    <p:extLst>
      <p:ext uri="{BB962C8B-B14F-4D97-AF65-F5344CB8AC3E}">
        <p14:creationId xmlns:p14="http://schemas.microsoft.com/office/powerpoint/2010/main" val="1586378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Addressable Market Size: If your product is a hit, how many people would be using it ? </a:t>
            </a: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51494" indent="-289036">
              <a:spcBef>
                <a:spcPct val="30000"/>
              </a:spcBef>
              <a:defRPr sz="1200">
                <a:solidFill>
                  <a:schemeClr val="tx1"/>
                </a:solidFill>
                <a:latin typeface="Calibri" panose="020F0502020204030204" pitchFamily="34" charset="0"/>
                <a:ea typeface="MS PGothic" panose="020B0600070205080204" pitchFamily="34" charset="-128"/>
              </a:defRPr>
            </a:lvl2pPr>
            <a:lvl3pPr marL="1156145" indent="-231229">
              <a:spcBef>
                <a:spcPct val="30000"/>
              </a:spcBef>
              <a:defRPr sz="1200">
                <a:solidFill>
                  <a:schemeClr val="tx1"/>
                </a:solidFill>
                <a:latin typeface="Calibri" panose="020F0502020204030204" pitchFamily="34" charset="0"/>
                <a:ea typeface="MS PGothic" panose="020B0600070205080204" pitchFamily="34" charset="-128"/>
              </a:defRPr>
            </a:lvl3pPr>
            <a:lvl4pPr marL="1618602" indent="-231229">
              <a:spcBef>
                <a:spcPct val="30000"/>
              </a:spcBef>
              <a:defRPr sz="1200">
                <a:solidFill>
                  <a:schemeClr val="tx1"/>
                </a:solidFill>
                <a:latin typeface="Calibri" panose="020F0502020204030204" pitchFamily="34" charset="0"/>
                <a:ea typeface="MS PGothic" panose="020B0600070205080204" pitchFamily="34" charset="-128"/>
              </a:defRPr>
            </a:lvl4pPr>
            <a:lvl5pPr marL="2081060" indent="-231229">
              <a:spcBef>
                <a:spcPct val="30000"/>
              </a:spcBef>
              <a:defRPr sz="1200">
                <a:solidFill>
                  <a:schemeClr val="tx1"/>
                </a:solidFill>
                <a:latin typeface="Calibri" panose="020F0502020204030204" pitchFamily="34" charset="0"/>
                <a:ea typeface="MS PGothic" panose="020B0600070205080204" pitchFamily="34" charset="-128"/>
              </a:defRPr>
            </a:lvl5pPr>
            <a:lvl6pPr marL="2543518" indent="-23122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05976" indent="-23122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68434" indent="-23122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30891" indent="-23122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F487E22E-C8B3-40F6-84A6-2D4EF9DAECB3}" type="slidenum">
              <a:rPr lang="en-US" altLang="en-US" smtClean="0">
                <a:solidFill>
                  <a:srgbClr val="FFFFFF"/>
                </a:solidFill>
                <a:latin typeface="Gill Sans" charset="0"/>
                <a:ea typeface="ヒラギノ角ゴ ProN W3" charset="-128"/>
              </a:rPr>
              <a:pPr>
                <a:spcBef>
                  <a:spcPct val="0"/>
                </a:spcBef>
              </a:pPr>
              <a:t>2</a:t>
            </a:fld>
            <a:endParaRPr lang="en-US" altLang="en-US" smtClean="0">
              <a:solidFill>
                <a:srgbClr val="FFFFFF"/>
              </a:solidFill>
              <a:latin typeface="Gill Sans" charset="0"/>
              <a:ea typeface="ヒラギノ角ゴ ProN W3" charset="-128"/>
            </a:endParaRPr>
          </a:p>
        </p:txBody>
      </p:sp>
    </p:spTree>
    <p:extLst>
      <p:ext uri="{BB962C8B-B14F-4D97-AF65-F5344CB8AC3E}">
        <p14:creationId xmlns:p14="http://schemas.microsoft.com/office/powerpoint/2010/main" val="2347157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What is your product or service.</a:t>
            </a:r>
          </a:p>
          <a:p>
            <a:pPr eaLnBrk="1" hangingPunct="1">
              <a:spcBef>
                <a:spcPct val="0"/>
              </a:spcBef>
            </a:pPr>
            <a:r>
              <a:rPr lang="en-US" altLang="en-US" smtClean="0"/>
              <a:t>Describe your product or service: what will it be called, will it be an app or hardware, how heavy, big or costly will it be</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51494" indent="-289036">
              <a:spcBef>
                <a:spcPct val="30000"/>
              </a:spcBef>
              <a:defRPr sz="1200">
                <a:solidFill>
                  <a:schemeClr val="tx1"/>
                </a:solidFill>
                <a:latin typeface="Calibri" panose="020F0502020204030204" pitchFamily="34" charset="0"/>
                <a:ea typeface="MS PGothic" panose="020B0600070205080204" pitchFamily="34" charset="-128"/>
              </a:defRPr>
            </a:lvl2pPr>
            <a:lvl3pPr marL="1156145" indent="-231229">
              <a:spcBef>
                <a:spcPct val="30000"/>
              </a:spcBef>
              <a:defRPr sz="1200">
                <a:solidFill>
                  <a:schemeClr val="tx1"/>
                </a:solidFill>
                <a:latin typeface="Calibri" panose="020F0502020204030204" pitchFamily="34" charset="0"/>
                <a:ea typeface="MS PGothic" panose="020B0600070205080204" pitchFamily="34" charset="-128"/>
              </a:defRPr>
            </a:lvl3pPr>
            <a:lvl4pPr marL="1618602" indent="-231229">
              <a:spcBef>
                <a:spcPct val="30000"/>
              </a:spcBef>
              <a:defRPr sz="1200">
                <a:solidFill>
                  <a:schemeClr val="tx1"/>
                </a:solidFill>
                <a:latin typeface="Calibri" panose="020F0502020204030204" pitchFamily="34" charset="0"/>
                <a:ea typeface="MS PGothic" panose="020B0600070205080204" pitchFamily="34" charset="-128"/>
              </a:defRPr>
            </a:lvl4pPr>
            <a:lvl5pPr marL="2081060" indent="-231229">
              <a:spcBef>
                <a:spcPct val="30000"/>
              </a:spcBef>
              <a:defRPr sz="1200">
                <a:solidFill>
                  <a:schemeClr val="tx1"/>
                </a:solidFill>
                <a:latin typeface="Calibri" panose="020F0502020204030204" pitchFamily="34" charset="0"/>
                <a:ea typeface="MS PGothic" panose="020B0600070205080204" pitchFamily="34" charset="-128"/>
              </a:defRPr>
            </a:lvl5pPr>
            <a:lvl6pPr marL="2543518" indent="-23122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05976" indent="-23122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68434" indent="-23122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30891" indent="-23122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B03FF124-0A4E-4919-A839-686483F4B0FB}" type="slidenum">
              <a:rPr lang="en-US" altLang="en-US" smtClean="0">
                <a:solidFill>
                  <a:srgbClr val="FFFFFF"/>
                </a:solidFill>
                <a:latin typeface="Gill Sans" charset="0"/>
                <a:ea typeface="ヒラギノ角ゴ ProN W3" charset="-128"/>
              </a:rPr>
              <a:pPr>
                <a:spcBef>
                  <a:spcPct val="0"/>
                </a:spcBef>
              </a:pPr>
              <a:t>3</a:t>
            </a:fld>
            <a:endParaRPr lang="en-US" altLang="en-US" smtClean="0">
              <a:solidFill>
                <a:srgbClr val="FFFFFF"/>
              </a:solidFill>
              <a:latin typeface="Gill Sans" charset="0"/>
              <a:ea typeface="ヒラギノ角ゴ ProN W3" charset="-128"/>
            </a:endParaRPr>
          </a:p>
        </p:txBody>
      </p:sp>
    </p:spTree>
    <p:extLst>
      <p:ext uri="{BB962C8B-B14F-4D97-AF65-F5344CB8AC3E}">
        <p14:creationId xmlns:p14="http://schemas.microsoft.com/office/powerpoint/2010/main" val="1901915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solidFill>
                  <a:srgbClr val="FFFF00"/>
                </a:solidFill>
              </a:rPr>
              <a:t>How will you reach your customer? </a:t>
            </a:r>
          </a:p>
          <a:p>
            <a:pPr eaLnBrk="1" hangingPunct="1">
              <a:spcBef>
                <a:spcPct val="0"/>
              </a:spcBef>
            </a:pPr>
            <a:r>
              <a:rPr lang="en-US" altLang="en-US" smtClean="0">
                <a:solidFill>
                  <a:srgbClr val="FFFF00"/>
                </a:solidFill>
              </a:rPr>
              <a:t>Will you use TV Ads? Newspaper ? Competitions? Corporate Tie ups?</a:t>
            </a:r>
          </a:p>
          <a:p>
            <a:pPr eaLnBrk="1" hangingPunct="1">
              <a:spcBef>
                <a:spcPct val="0"/>
              </a:spcBef>
            </a:pPr>
            <a:r>
              <a:rPr lang="en-US" altLang="en-US" smtClean="0">
                <a:solidFill>
                  <a:srgbClr val="FFFF00"/>
                </a:solidFill>
              </a:rPr>
              <a:t>Make sure to include the cost for all these in your financials.</a:t>
            </a:r>
          </a:p>
          <a:p>
            <a:pPr eaLnBrk="1" hangingPunct="1">
              <a:spcBef>
                <a:spcPct val="0"/>
              </a:spcBef>
            </a:pPr>
            <a:endParaRPr lang="en-US" altLang="en-US" smtClean="0">
              <a:solidFill>
                <a:srgbClr val="FFFF00"/>
              </a:solidFill>
            </a:endParaRPr>
          </a:p>
          <a:p>
            <a:pPr eaLnBrk="1" hangingPunct="1">
              <a:spcBef>
                <a:spcPct val="0"/>
              </a:spcBef>
            </a:pPr>
            <a:endParaRPr lang="en-US" alt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51494" indent="-289036">
              <a:spcBef>
                <a:spcPct val="30000"/>
              </a:spcBef>
              <a:defRPr sz="1200">
                <a:solidFill>
                  <a:schemeClr val="tx1"/>
                </a:solidFill>
                <a:latin typeface="Calibri" panose="020F0502020204030204" pitchFamily="34" charset="0"/>
                <a:ea typeface="MS PGothic" panose="020B0600070205080204" pitchFamily="34" charset="-128"/>
              </a:defRPr>
            </a:lvl2pPr>
            <a:lvl3pPr marL="1156145" indent="-231229">
              <a:spcBef>
                <a:spcPct val="30000"/>
              </a:spcBef>
              <a:defRPr sz="1200">
                <a:solidFill>
                  <a:schemeClr val="tx1"/>
                </a:solidFill>
                <a:latin typeface="Calibri" panose="020F0502020204030204" pitchFamily="34" charset="0"/>
                <a:ea typeface="MS PGothic" panose="020B0600070205080204" pitchFamily="34" charset="-128"/>
              </a:defRPr>
            </a:lvl3pPr>
            <a:lvl4pPr marL="1618602" indent="-231229">
              <a:spcBef>
                <a:spcPct val="30000"/>
              </a:spcBef>
              <a:defRPr sz="1200">
                <a:solidFill>
                  <a:schemeClr val="tx1"/>
                </a:solidFill>
                <a:latin typeface="Calibri" panose="020F0502020204030204" pitchFamily="34" charset="0"/>
                <a:ea typeface="MS PGothic" panose="020B0600070205080204" pitchFamily="34" charset="-128"/>
              </a:defRPr>
            </a:lvl4pPr>
            <a:lvl5pPr marL="2081060" indent="-231229">
              <a:spcBef>
                <a:spcPct val="30000"/>
              </a:spcBef>
              <a:defRPr sz="1200">
                <a:solidFill>
                  <a:schemeClr val="tx1"/>
                </a:solidFill>
                <a:latin typeface="Calibri" panose="020F0502020204030204" pitchFamily="34" charset="0"/>
                <a:ea typeface="MS PGothic" panose="020B0600070205080204" pitchFamily="34" charset="-128"/>
              </a:defRPr>
            </a:lvl5pPr>
            <a:lvl6pPr marL="2543518" indent="-23122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05976" indent="-23122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68434" indent="-23122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30891" indent="-23122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5A08C440-9995-43C6-9484-A05403C261A4}" type="slidenum">
              <a:rPr lang="en-US" altLang="en-US" smtClean="0">
                <a:solidFill>
                  <a:srgbClr val="FFFFFF"/>
                </a:solidFill>
                <a:latin typeface="Gill Sans" charset="0"/>
                <a:ea typeface="ヒラギノ角ゴ ProN W3" charset="-128"/>
              </a:rPr>
              <a:pPr>
                <a:spcBef>
                  <a:spcPct val="0"/>
                </a:spcBef>
              </a:pPr>
              <a:t>4</a:t>
            </a:fld>
            <a:endParaRPr lang="en-US" altLang="en-US" smtClean="0">
              <a:solidFill>
                <a:srgbClr val="FFFFFF"/>
              </a:solidFill>
              <a:latin typeface="Gill Sans" charset="0"/>
              <a:ea typeface="ヒラギノ角ゴ ProN W3" charset="-128"/>
            </a:endParaRPr>
          </a:p>
        </p:txBody>
      </p:sp>
    </p:spTree>
    <p:extLst>
      <p:ext uri="{BB962C8B-B14F-4D97-AF65-F5344CB8AC3E}">
        <p14:creationId xmlns:p14="http://schemas.microsoft.com/office/powerpoint/2010/main" val="533238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Which other companies are also solving the same problem.</a:t>
            </a:r>
          </a:p>
          <a:p>
            <a:pPr eaLnBrk="1" hangingPunct="1">
              <a:spcBef>
                <a:spcPct val="0"/>
              </a:spcBef>
            </a:pPr>
            <a:r>
              <a:rPr lang="en-US" altLang="en-US" smtClean="0"/>
              <a:t>Please don’t say that there is no other company that is your competition.</a:t>
            </a:r>
          </a:p>
          <a:p>
            <a:pPr eaLnBrk="1" hangingPunct="1">
              <a:spcBef>
                <a:spcPct val="0"/>
              </a:spcBef>
            </a:pPr>
            <a:r>
              <a:rPr lang="en-US" altLang="en-US" smtClean="0"/>
              <a:t>In the first column you mention how your competition is better than you</a:t>
            </a:r>
          </a:p>
          <a:p>
            <a:pPr eaLnBrk="1" hangingPunct="1">
              <a:spcBef>
                <a:spcPct val="0"/>
              </a:spcBef>
            </a:pPr>
            <a:r>
              <a:rPr lang="en-US" altLang="en-US" smtClean="0"/>
              <a:t>In the second column mention how you are offering something better than your competition</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51494" indent="-289036">
              <a:spcBef>
                <a:spcPct val="30000"/>
              </a:spcBef>
              <a:defRPr sz="1200">
                <a:solidFill>
                  <a:schemeClr val="tx1"/>
                </a:solidFill>
                <a:latin typeface="Calibri" panose="020F0502020204030204" pitchFamily="34" charset="0"/>
                <a:ea typeface="MS PGothic" panose="020B0600070205080204" pitchFamily="34" charset="-128"/>
              </a:defRPr>
            </a:lvl2pPr>
            <a:lvl3pPr marL="1156145" indent="-231229">
              <a:spcBef>
                <a:spcPct val="30000"/>
              </a:spcBef>
              <a:defRPr sz="1200">
                <a:solidFill>
                  <a:schemeClr val="tx1"/>
                </a:solidFill>
                <a:latin typeface="Calibri" panose="020F0502020204030204" pitchFamily="34" charset="0"/>
                <a:ea typeface="MS PGothic" panose="020B0600070205080204" pitchFamily="34" charset="-128"/>
              </a:defRPr>
            </a:lvl3pPr>
            <a:lvl4pPr marL="1618602" indent="-231229">
              <a:spcBef>
                <a:spcPct val="30000"/>
              </a:spcBef>
              <a:defRPr sz="1200">
                <a:solidFill>
                  <a:schemeClr val="tx1"/>
                </a:solidFill>
                <a:latin typeface="Calibri" panose="020F0502020204030204" pitchFamily="34" charset="0"/>
                <a:ea typeface="MS PGothic" panose="020B0600070205080204" pitchFamily="34" charset="-128"/>
              </a:defRPr>
            </a:lvl4pPr>
            <a:lvl5pPr marL="2081060" indent="-231229">
              <a:spcBef>
                <a:spcPct val="30000"/>
              </a:spcBef>
              <a:defRPr sz="1200">
                <a:solidFill>
                  <a:schemeClr val="tx1"/>
                </a:solidFill>
                <a:latin typeface="Calibri" panose="020F0502020204030204" pitchFamily="34" charset="0"/>
                <a:ea typeface="MS PGothic" panose="020B0600070205080204" pitchFamily="34" charset="-128"/>
              </a:defRPr>
            </a:lvl5pPr>
            <a:lvl6pPr marL="2543518" indent="-23122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05976" indent="-23122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68434" indent="-23122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30891" indent="-23122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FC216D15-C2DA-4175-812A-ABED042A3DE7}" type="slidenum">
              <a:rPr lang="en-US" altLang="en-US" smtClean="0">
                <a:solidFill>
                  <a:srgbClr val="FFFFFF"/>
                </a:solidFill>
                <a:latin typeface="Gill Sans" charset="0"/>
                <a:ea typeface="ヒラギノ角ゴ ProN W3" charset="-128"/>
              </a:rPr>
              <a:pPr>
                <a:spcBef>
                  <a:spcPct val="0"/>
                </a:spcBef>
              </a:pPr>
              <a:t>5</a:t>
            </a:fld>
            <a:endParaRPr lang="en-US" altLang="en-US" smtClean="0">
              <a:solidFill>
                <a:srgbClr val="FFFFFF"/>
              </a:solidFill>
              <a:latin typeface="Gill Sans" charset="0"/>
              <a:ea typeface="ヒラギノ角ゴ ProN W3" charset="-128"/>
            </a:endParaRPr>
          </a:p>
        </p:txBody>
      </p:sp>
    </p:spTree>
    <p:extLst>
      <p:ext uri="{BB962C8B-B14F-4D97-AF65-F5344CB8AC3E}">
        <p14:creationId xmlns:p14="http://schemas.microsoft.com/office/powerpoint/2010/main" val="391160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solidFill>
                  <a:srgbClr val="FFFF00"/>
                </a:solidFill>
              </a:rPr>
              <a:t>How will you make money? </a:t>
            </a:r>
          </a:p>
          <a:p>
            <a:pPr eaLnBrk="1" hangingPunct="1">
              <a:spcBef>
                <a:spcPct val="0"/>
              </a:spcBef>
            </a:pPr>
            <a:r>
              <a:rPr lang="en-US" altLang="en-US" smtClean="0">
                <a:solidFill>
                  <a:srgbClr val="FFFF00"/>
                </a:solidFill>
              </a:rPr>
              <a:t>The most important thing to explain is the assumptions in your business model </a:t>
            </a:r>
          </a:p>
          <a:p>
            <a:pPr eaLnBrk="1" hangingPunct="1">
              <a:spcBef>
                <a:spcPct val="0"/>
              </a:spcBef>
            </a:pPr>
            <a:r>
              <a:rPr lang="en-US" altLang="en-US" smtClean="0">
                <a:solidFill>
                  <a:srgbClr val="FFFF00"/>
                </a:solidFill>
              </a:rPr>
              <a:t>These assumptions will determine the financial projections in the next slide.</a:t>
            </a:r>
            <a:endParaRPr lang="en-US" altLang="en-US" smtClean="0"/>
          </a:p>
          <a:p>
            <a:pPr eaLnBrk="1" hangingPunct="1">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51494" indent="-289036">
              <a:spcBef>
                <a:spcPct val="30000"/>
              </a:spcBef>
              <a:defRPr sz="1200">
                <a:solidFill>
                  <a:schemeClr val="tx1"/>
                </a:solidFill>
                <a:latin typeface="Calibri" panose="020F0502020204030204" pitchFamily="34" charset="0"/>
                <a:ea typeface="MS PGothic" panose="020B0600070205080204" pitchFamily="34" charset="-128"/>
              </a:defRPr>
            </a:lvl2pPr>
            <a:lvl3pPr marL="1156145" indent="-231229">
              <a:spcBef>
                <a:spcPct val="30000"/>
              </a:spcBef>
              <a:defRPr sz="1200">
                <a:solidFill>
                  <a:schemeClr val="tx1"/>
                </a:solidFill>
                <a:latin typeface="Calibri" panose="020F0502020204030204" pitchFamily="34" charset="0"/>
                <a:ea typeface="MS PGothic" panose="020B0600070205080204" pitchFamily="34" charset="-128"/>
              </a:defRPr>
            </a:lvl3pPr>
            <a:lvl4pPr marL="1618602" indent="-231229">
              <a:spcBef>
                <a:spcPct val="30000"/>
              </a:spcBef>
              <a:defRPr sz="1200">
                <a:solidFill>
                  <a:schemeClr val="tx1"/>
                </a:solidFill>
                <a:latin typeface="Calibri" panose="020F0502020204030204" pitchFamily="34" charset="0"/>
                <a:ea typeface="MS PGothic" panose="020B0600070205080204" pitchFamily="34" charset="-128"/>
              </a:defRPr>
            </a:lvl4pPr>
            <a:lvl5pPr marL="2081060" indent="-231229">
              <a:spcBef>
                <a:spcPct val="30000"/>
              </a:spcBef>
              <a:defRPr sz="1200">
                <a:solidFill>
                  <a:schemeClr val="tx1"/>
                </a:solidFill>
                <a:latin typeface="Calibri" panose="020F0502020204030204" pitchFamily="34" charset="0"/>
                <a:ea typeface="MS PGothic" panose="020B0600070205080204" pitchFamily="34" charset="-128"/>
              </a:defRPr>
            </a:lvl5pPr>
            <a:lvl6pPr marL="2543518" indent="-23122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05976" indent="-23122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68434" indent="-23122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30891" indent="-23122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63969C8E-EF34-4F17-99F4-D74860976F7C}" type="slidenum">
              <a:rPr lang="en-US" altLang="en-US" smtClean="0">
                <a:solidFill>
                  <a:srgbClr val="FFFFFF"/>
                </a:solidFill>
                <a:latin typeface="Gill Sans" charset="0"/>
                <a:ea typeface="ヒラギノ角ゴ ProN W3" charset="-128"/>
              </a:rPr>
              <a:pPr>
                <a:spcBef>
                  <a:spcPct val="0"/>
                </a:spcBef>
              </a:pPr>
              <a:t>6</a:t>
            </a:fld>
            <a:endParaRPr lang="en-US" altLang="en-US" smtClean="0">
              <a:solidFill>
                <a:srgbClr val="FFFFFF"/>
              </a:solidFill>
              <a:latin typeface="Gill Sans" charset="0"/>
              <a:ea typeface="ヒラギノ角ゴ ProN W3" charset="-128"/>
            </a:endParaRPr>
          </a:p>
        </p:txBody>
      </p:sp>
    </p:spTree>
    <p:extLst>
      <p:ext uri="{BB962C8B-B14F-4D97-AF65-F5344CB8AC3E}">
        <p14:creationId xmlns:p14="http://schemas.microsoft.com/office/powerpoint/2010/main" val="3681813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What will be the size of your company in the next five years. Please provide details.</a:t>
            </a:r>
          </a:p>
          <a:p>
            <a:pPr eaLnBrk="1" hangingPunct="1">
              <a:spcBef>
                <a:spcPct val="0"/>
              </a:spcBef>
            </a:pPr>
            <a:r>
              <a:rPr lang="en-US" altLang="en-US" smtClean="0"/>
              <a:t>What will be the total sales and total expenses. You might need an excel sheet for all that calculation. You would also have to figure out where you will get the capital from. You don’t need to show the excel sheet on this slide.</a:t>
            </a:r>
          </a:p>
          <a:p>
            <a:pPr eaLnBrk="1" hangingPunct="1">
              <a:spcBef>
                <a:spcPct val="0"/>
              </a:spcBef>
            </a:pPr>
            <a:r>
              <a:rPr lang="en-US" altLang="en-US" smtClean="0"/>
              <a:t>Be conservative—put up numbers that you are 90% confident that you can meet. </a:t>
            </a:r>
          </a:p>
          <a:p>
            <a:pPr eaLnBrk="1" hangingPunct="1">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51494" indent="-289036">
              <a:spcBef>
                <a:spcPct val="30000"/>
              </a:spcBef>
              <a:defRPr sz="1200">
                <a:solidFill>
                  <a:schemeClr val="tx1"/>
                </a:solidFill>
                <a:latin typeface="Calibri" panose="020F0502020204030204" pitchFamily="34" charset="0"/>
                <a:ea typeface="MS PGothic" panose="020B0600070205080204" pitchFamily="34" charset="-128"/>
              </a:defRPr>
            </a:lvl2pPr>
            <a:lvl3pPr marL="1156145" indent="-231229">
              <a:spcBef>
                <a:spcPct val="30000"/>
              </a:spcBef>
              <a:defRPr sz="1200">
                <a:solidFill>
                  <a:schemeClr val="tx1"/>
                </a:solidFill>
                <a:latin typeface="Calibri" panose="020F0502020204030204" pitchFamily="34" charset="0"/>
                <a:ea typeface="MS PGothic" panose="020B0600070205080204" pitchFamily="34" charset="-128"/>
              </a:defRPr>
            </a:lvl3pPr>
            <a:lvl4pPr marL="1618602" indent="-231229">
              <a:spcBef>
                <a:spcPct val="30000"/>
              </a:spcBef>
              <a:defRPr sz="1200">
                <a:solidFill>
                  <a:schemeClr val="tx1"/>
                </a:solidFill>
                <a:latin typeface="Calibri" panose="020F0502020204030204" pitchFamily="34" charset="0"/>
                <a:ea typeface="MS PGothic" panose="020B0600070205080204" pitchFamily="34" charset="-128"/>
              </a:defRPr>
            </a:lvl4pPr>
            <a:lvl5pPr marL="2081060" indent="-231229">
              <a:spcBef>
                <a:spcPct val="30000"/>
              </a:spcBef>
              <a:defRPr sz="1200">
                <a:solidFill>
                  <a:schemeClr val="tx1"/>
                </a:solidFill>
                <a:latin typeface="Calibri" panose="020F0502020204030204" pitchFamily="34" charset="0"/>
                <a:ea typeface="MS PGothic" panose="020B0600070205080204" pitchFamily="34" charset="-128"/>
              </a:defRPr>
            </a:lvl5pPr>
            <a:lvl6pPr marL="2543518" indent="-23122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05976" indent="-23122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68434" indent="-23122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30891" indent="-23122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047339AA-365F-4059-9923-EFC7CB97844F}" type="slidenum">
              <a:rPr lang="en-US" altLang="en-US" smtClean="0">
                <a:solidFill>
                  <a:srgbClr val="FFFFFF"/>
                </a:solidFill>
                <a:latin typeface="Gill Sans" charset="0"/>
                <a:ea typeface="ヒラギノ角ゴ ProN W3" charset="-128"/>
              </a:rPr>
              <a:pPr>
                <a:spcBef>
                  <a:spcPct val="0"/>
                </a:spcBef>
              </a:pPr>
              <a:t>7</a:t>
            </a:fld>
            <a:endParaRPr lang="en-US" altLang="en-US" smtClean="0">
              <a:solidFill>
                <a:srgbClr val="FFFFFF"/>
              </a:solidFill>
              <a:latin typeface="Gill Sans" charset="0"/>
              <a:ea typeface="ヒラギノ角ゴ ProN W3" charset="-128"/>
            </a:endParaRPr>
          </a:p>
        </p:txBody>
      </p:sp>
    </p:spTree>
    <p:extLst>
      <p:ext uri="{BB962C8B-B14F-4D97-AF65-F5344CB8AC3E}">
        <p14:creationId xmlns:p14="http://schemas.microsoft.com/office/powerpoint/2010/main" val="1145643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solidFill>
                  <a:srgbClr val="FFFF00"/>
                </a:solidFill>
              </a:rPr>
              <a:t>Name, Experience, Education and how each team member is contributing</a:t>
            </a:r>
          </a:p>
          <a:p>
            <a:pPr eaLnBrk="1" hangingPunct="1">
              <a:spcBef>
                <a:spcPct val="0"/>
              </a:spcBef>
            </a:pPr>
            <a:endParaRPr lang="en-US" alt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51494" indent="-289036">
              <a:spcBef>
                <a:spcPct val="30000"/>
              </a:spcBef>
              <a:defRPr sz="1200">
                <a:solidFill>
                  <a:schemeClr val="tx1"/>
                </a:solidFill>
                <a:latin typeface="Calibri" panose="020F0502020204030204" pitchFamily="34" charset="0"/>
                <a:ea typeface="MS PGothic" panose="020B0600070205080204" pitchFamily="34" charset="-128"/>
              </a:defRPr>
            </a:lvl2pPr>
            <a:lvl3pPr marL="1156145" indent="-231229">
              <a:spcBef>
                <a:spcPct val="30000"/>
              </a:spcBef>
              <a:defRPr sz="1200">
                <a:solidFill>
                  <a:schemeClr val="tx1"/>
                </a:solidFill>
                <a:latin typeface="Calibri" panose="020F0502020204030204" pitchFamily="34" charset="0"/>
                <a:ea typeface="MS PGothic" panose="020B0600070205080204" pitchFamily="34" charset="-128"/>
              </a:defRPr>
            </a:lvl3pPr>
            <a:lvl4pPr marL="1618602" indent="-231229">
              <a:spcBef>
                <a:spcPct val="30000"/>
              </a:spcBef>
              <a:defRPr sz="1200">
                <a:solidFill>
                  <a:schemeClr val="tx1"/>
                </a:solidFill>
                <a:latin typeface="Calibri" panose="020F0502020204030204" pitchFamily="34" charset="0"/>
                <a:ea typeface="MS PGothic" panose="020B0600070205080204" pitchFamily="34" charset="-128"/>
              </a:defRPr>
            </a:lvl4pPr>
            <a:lvl5pPr marL="2081060" indent="-231229">
              <a:spcBef>
                <a:spcPct val="30000"/>
              </a:spcBef>
              <a:defRPr sz="1200">
                <a:solidFill>
                  <a:schemeClr val="tx1"/>
                </a:solidFill>
                <a:latin typeface="Calibri" panose="020F0502020204030204" pitchFamily="34" charset="0"/>
                <a:ea typeface="MS PGothic" panose="020B0600070205080204" pitchFamily="34" charset="-128"/>
              </a:defRPr>
            </a:lvl5pPr>
            <a:lvl6pPr marL="2543518" indent="-23122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05976" indent="-23122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68434" indent="-23122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30891" indent="-23122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F017EA4-8531-40C0-BD94-0CFD7A871F6F}" type="slidenum">
              <a:rPr lang="en-US" altLang="en-US" smtClean="0">
                <a:solidFill>
                  <a:srgbClr val="FFFFFF"/>
                </a:solidFill>
                <a:latin typeface="Gill Sans" charset="0"/>
                <a:ea typeface="ヒラギノ角ゴ ProN W3" charset="-128"/>
              </a:rPr>
              <a:pPr>
                <a:spcBef>
                  <a:spcPct val="0"/>
                </a:spcBef>
              </a:pPr>
              <a:t>8</a:t>
            </a:fld>
            <a:endParaRPr lang="en-US" altLang="en-US" smtClean="0">
              <a:solidFill>
                <a:srgbClr val="FFFFFF"/>
              </a:solidFill>
              <a:latin typeface="Gill Sans" charset="0"/>
              <a:ea typeface="ヒラギノ角ゴ ProN W3" charset="-128"/>
            </a:endParaRPr>
          </a:p>
        </p:txBody>
      </p:sp>
    </p:spTree>
    <p:extLst>
      <p:ext uri="{BB962C8B-B14F-4D97-AF65-F5344CB8AC3E}">
        <p14:creationId xmlns:p14="http://schemas.microsoft.com/office/powerpoint/2010/main" val="4114951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solidFill>
                  <a:srgbClr val="FFFF00"/>
                </a:solidFill>
              </a:rPr>
              <a:t>You can make a timeline or bullet points about</a:t>
            </a:r>
          </a:p>
          <a:p>
            <a:pPr eaLnBrk="1" hangingPunct="1">
              <a:spcBef>
                <a:spcPct val="0"/>
              </a:spcBef>
            </a:pPr>
            <a:r>
              <a:rPr lang="en-US" altLang="en-US" smtClean="0">
                <a:solidFill>
                  <a:srgbClr val="FFFF00"/>
                </a:solidFill>
              </a:rPr>
              <a:t>When did you start, </a:t>
            </a:r>
          </a:p>
          <a:p>
            <a:pPr eaLnBrk="1" hangingPunct="1">
              <a:spcBef>
                <a:spcPct val="0"/>
              </a:spcBef>
            </a:pPr>
            <a:r>
              <a:rPr lang="en-US" altLang="en-US" smtClean="0">
                <a:solidFill>
                  <a:srgbClr val="FFFF00"/>
                </a:solidFill>
              </a:rPr>
              <a:t>What all did you do</a:t>
            </a:r>
          </a:p>
          <a:p>
            <a:pPr eaLnBrk="1" hangingPunct="1">
              <a:spcBef>
                <a:spcPct val="0"/>
              </a:spcBef>
            </a:pPr>
            <a:r>
              <a:rPr lang="en-US" altLang="en-US" smtClean="0">
                <a:solidFill>
                  <a:srgbClr val="FFFF00"/>
                </a:solidFill>
              </a:rPr>
              <a:t>What all has been done</a:t>
            </a:r>
          </a:p>
          <a:p>
            <a:pPr eaLnBrk="1" hangingPunct="1">
              <a:spcBef>
                <a:spcPct val="0"/>
              </a:spcBef>
            </a:pPr>
            <a:r>
              <a:rPr lang="en-US" altLang="en-US" smtClean="0">
                <a:solidFill>
                  <a:srgbClr val="FFFF00"/>
                </a:solidFill>
              </a:rPr>
              <a:t>What all is pending</a:t>
            </a:r>
          </a:p>
          <a:p>
            <a:pPr eaLnBrk="1" hangingPunct="1">
              <a:spcBef>
                <a:spcPct val="0"/>
              </a:spcBef>
            </a:pPr>
            <a:r>
              <a:rPr lang="en-US" altLang="en-US" smtClean="0">
                <a:solidFill>
                  <a:srgbClr val="FFFF00"/>
                </a:solidFill>
              </a:rPr>
              <a:t>What will be the next big things in the next 2 years?</a:t>
            </a:r>
          </a:p>
          <a:p>
            <a:pPr eaLnBrk="1" hangingPunct="1">
              <a:spcBef>
                <a:spcPct val="0"/>
              </a:spcBef>
            </a:pPr>
            <a:endParaRPr lang="en-US" alt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51494" indent="-289036">
              <a:spcBef>
                <a:spcPct val="30000"/>
              </a:spcBef>
              <a:defRPr sz="1200">
                <a:solidFill>
                  <a:schemeClr val="tx1"/>
                </a:solidFill>
                <a:latin typeface="Calibri" panose="020F0502020204030204" pitchFamily="34" charset="0"/>
                <a:ea typeface="MS PGothic" panose="020B0600070205080204" pitchFamily="34" charset="-128"/>
              </a:defRPr>
            </a:lvl2pPr>
            <a:lvl3pPr marL="1156145" indent="-231229">
              <a:spcBef>
                <a:spcPct val="30000"/>
              </a:spcBef>
              <a:defRPr sz="1200">
                <a:solidFill>
                  <a:schemeClr val="tx1"/>
                </a:solidFill>
                <a:latin typeface="Calibri" panose="020F0502020204030204" pitchFamily="34" charset="0"/>
                <a:ea typeface="MS PGothic" panose="020B0600070205080204" pitchFamily="34" charset="-128"/>
              </a:defRPr>
            </a:lvl3pPr>
            <a:lvl4pPr marL="1618602" indent="-231229">
              <a:spcBef>
                <a:spcPct val="30000"/>
              </a:spcBef>
              <a:defRPr sz="1200">
                <a:solidFill>
                  <a:schemeClr val="tx1"/>
                </a:solidFill>
                <a:latin typeface="Calibri" panose="020F0502020204030204" pitchFamily="34" charset="0"/>
                <a:ea typeface="MS PGothic" panose="020B0600070205080204" pitchFamily="34" charset="-128"/>
              </a:defRPr>
            </a:lvl4pPr>
            <a:lvl5pPr marL="2081060" indent="-231229">
              <a:spcBef>
                <a:spcPct val="30000"/>
              </a:spcBef>
              <a:defRPr sz="1200">
                <a:solidFill>
                  <a:schemeClr val="tx1"/>
                </a:solidFill>
                <a:latin typeface="Calibri" panose="020F0502020204030204" pitchFamily="34" charset="0"/>
                <a:ea typeface="MS PGothic" panose="020B0600070205080204" pitchFamily="34" charset="-128"/>
              </a:defRPr>
            </a:lvl5pPr>
            <a:lvl6pPr marL="2543518" indent="-23122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05976" indent="-23122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68434" indent="-23122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30891" indent="-23122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F44B3855-3CA9-4212-A395-DF9CA1F25602}" type="slidenum">
              <a:rPr lang="en-US" altLang="en-US" smtClean="0">
                <a:solidFill>
                  <a:srgbClr val="FFFFFF"/>
                </a:solidFill>
                <a:latin typeface="Gill Sans" charset="0"/>
                <a:ea typeface="ヒラギノ角ゴ ProN W3" charset="-128"/>
              </a:rPr>
              <a:pPr>
                <a:spcBef>
                  <a:spcPct val="0"/>
                </a:spcBef>
              </a:pPr>
              <a:t>9</a:t>
            </a:fld>
            <a:endParaRPr lang="en-US" altLang="en-US" smtClean="0">
              <a:solidFill>
                <a:srgbClr val="FFFFFF"/>
              </a:solidFill>
              <a:latin typeface="Gill Sans" charset="0"/>
              <a:ea typeface="ヒラギノ角ゴ ProN W3" charset="-128"/>
            </a:endParaRPr>
          </a:p>
        </p:txBody>
      </p:sp>
    </p:spTree>
    <p:extLst>
      <p:ext uri="{BB962C8B-B14F-4D97-AF65-F5344CB8AC3E}">
        <p14:creationId xmlns:p14="http://schemas.microsoft.com/office/powerpoint/2010/main" val="1995968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1724153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30319583"/>
      </p:ext>
    </p:extLst>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38254863"/>
      </p:ext>
    </p:extLst>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02399298"/>
      </p:ext>
    </p:extLst>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65493383"/>
      </p:ext>
    </p:extLst>
  </p:cSld>
  <p:clrMapOvr>
    <a:masterClrMapping/>
  </p:clrMapOv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772400" y="2768600"/>
            <a:ext cx="1905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829800" y="2768600"/>
            <a:ext cx="1905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8833198"/>
      </p:ext>
    </p:extLst>
  </p:cSld>
  <p:clrMapOvr>
    <a:masterClrMapping/>
  </p:clrMapOv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56817760"/>
      </p:ext>
    </p:extLst>
  </p:cSld>
  <p:clrMapOvr>
    <a:masterClrMapping/>
  </p:clrMapOv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10418877"/>
      </p:ext>
    </p:extLst>
  </p:cSld>
  <p:clrMapOvr>
    <a:masterClrMapping/>
  </p:clrMapOv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8250455"/>
      </p:ext>
    </p:extLst>
  </p:cSld>
  <p:clrMapOvr>
    <a:masterClrMapping/>
  </p:clrMapOv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86365407"/>
      </p:ext>
    </p:extLst>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5255217"/>
      </p:ext>
    </p:extLst>
  </p:cSld>
  <p:clrMapOvr>
    <a:masterClrMapping/>
  </p:clrMapOv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854225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229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229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7793550"/>
      </p:ext>
    </p:extLst>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229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229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07078302"/>
      </p:ext>
    </p:extLst>
  </p:cSld>
  <p:clrMapOvr>
    <a:masterClrMapping/>
  </p:clrMapOv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101185021"/>
      </p:ext>
    </p:extLst>
  </p:cSld>
  <p:clrMapOvr>
    <a:masterClrMapping/>
  </p:clrMapOv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5045340"/>
      </p:ext>
    </p:extLst>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51336412"/>
      </p:ext>
    </p:extLst>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2768600"/>
            <a:ext cx="244475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67150" y="2768600"/>
            <a:ext cx="244475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49129045"/>
      </p:ext>
    </p:extLst>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1260977"/>
      </p:ext>
    </p:extLst>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62385012"/>
      </p:ext>
    </p:extLst>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5730314"/>
      </p:ext>
    </p:extLst>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38439066"/>
      </p:ext>
    </p:extLst>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0695348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61276493"/>
      </p:ext>
    </p:extLst>
  </p:cSld>
  <p:clrMapOvr>
    <a:masterClrMapping/>
  </p:clrMapOv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7516268"/>
      </p:ext>
    </p:extLst>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229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229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6614714"/>
      </p:ext>
    </p:extLst>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5360" y="1596249"/>
            <a:ext cx="11054080" cy="3395698"/>
          </a:xfrm>
        </p:spPr>
        <p:txBody>
          <a:bodyPr anchor="b"/>
          <a:lstStyle>
            <a:lvl1pPr algn="ctr">
              <a:defRPr sz="8533"/>
            </a:lvl1pPr>
          </a:lstStyle>
          <a:p>
            <a:r>
              <a:rPr lang="en-US" smtClean="0"/>
              <a:t>Click to edit Master title style</a:t>
            </a:r>
            <a:endParaRPr lang="en-US" dirty="0"/>
          </a:p>
        </p:txBody>
      </p:sp>
      <p:sp>
        <p:nvSpPr>
          <p:cNvPr id="3" name="Subtitle 2"/>
          <p:cNvSpPr>
            <a:spLocks noGrp="1"/>
          </p:cNvSpPr>
          <p:nvPr>
            <p:ph type="subTitle" idx="1"/>
          </p:nvPr>
        </p:nvSpPr>
        <p:spPr>
          <a:xfrm>
            <a:off x="1625600" y="5122898"/>
            <a:ext cx="9753600" cy="2354862"/>
          </a:xfrm>
        </p:spPr>
        <p:txBody>
          <a:bodyPr/>
          <a:lstStyle>
            <a:lvl1pPr marL="0" indent="0" algn="ctr">
              <a:buNone/>
              <a:defRPr sz="3413"/>
            </a:lvl1pPr>
            <a:lvl2pPr marL="650230" indent="0" algn="ctr">
              <a:buNone/>
              <a:defRPr sz="2844"/>
            </a:lvl2pPr>
            <a:lvl3pPr marL="1300460" indent="0" algn="ctr">
              <a:buNone/>
              <a:defRPr sz="2560"/>
            </a:lvl3pPr>
            <a:lvl4pPr marL="1950690" indent="0" algn="ctr">
              <a:buNone/>
              <a:defRPr sz="2276"/>
            </a:lvl4pPr>
            <a:lvl5pPr marL="2600919" indent="0" algn="ctr">
              <a:buNone/>
              <a:defRPr sz="2276"/>
            </a:lvl5pPr>
            <a:lvl6pPr marL="3251149" indent="0" algn="ctr">
              <a:buNone/>
              <a:defRPr sz="2276"/>
            </a:lvl6pPr>
            <a:lvl7pPr marL="3901379" indent="0" algn="ctr">
              <a:buNone/>
              <a:defRPr sz="2276"/>
            </a:lvl7pPr>
            <a:lvl8pPr marL="4551609" indent="0" algn="ctr">
              <a:buNone/>
              <a:defRPr sz="2276"/>
            </a:lvl8pPr>
            <a:lvl9pPr marL="5201839" indent="0" algn="ctr">
              <a:buNone/>
              <a:defRPr sz="2276"/>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2CE72CFD-E33B-49F0-B656-B6121DDA7F5F}" type="datetimeFigureOut">
              <a:rPr lang="en-IN"/>
              <a:pPr>
                <a:defRPr/>
              </a:pPr>
              <a:t>05-12-2017</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44D80460-DC37-4D3C-8D1F-92A272FA322D}" type="slidenum">
              <a:rPr lang="en-IN"/>
              <a:pPr>
                <a:defRPr/>
              </a:pPr>
              <a:t>‹#›</a:t>
            </a:fld>
            <a:endParaRPr lang="en-IN"/>
          </a:p>
        </p:txBody>
      </p:sp>
    </p:spTree>
    <p:extLst>
      <p:ext uri="{BB962C8B-B14F-4D97-AF65-F5344CB8AC3E}">
        <p14:creationId xmlns:p14="http://schemas.microsoft.com/office/powerpoint/2010/main" val="9756723"/>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90DCD379-ECC8-4C2B-9CCF-796035C824B5}" type="datetimeFigureOut">
              <a:rPr lang="en-IN"/>
              <a:pPr>
                <a:defRPr/>
              </a:pPr>
              <a:t>05-12-2017</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65BAFEAF-85A0-43E6-B220-BD60F7A49DDE}" type="slidenum">
              <a:rPr lang="en-IN"/>
              <a:pPr>
                <a:defRPr/>
              </a:pPr>
              <a:t>‹#›</a:t>
            </a:fld>
            <a:endParaRPr lang="en-IN"/>
          </a:p>
        </p:txBody>
      </p:sp>
    </p:spTree>
    <p:extLst>
      <p:ext uri="{BB962C8B-B14F-4D97-AF65-F5344CB8AC3E}">
        <p14:creationId xmlns:p14="http://schemas.microsoft.com/office/powerpoint/2010/main" val="2541689307"/>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87307" y="2431629"/>
            <a:ext cx="11216640" cy="4057226"/>
          </a:xfrm>
        </p:spPr>
        <p:txBody>
          <a:bodyPr anchor="b"/>
          <a:lstStyle>
            <a:lvl1pPr>
              <a:defRPr sz="8533"/>
            </a:lvl1pPr>
          </a:lstStyle>
          <a:p>
            <a:r>
              <a:rPr lang="en-US" smtClean="0"/>
              <a:t>Click to edit Master title style</a:t>
            </a:r>
            <a:endParaRPr lang="en-US" dirty="0"/>
          </a:p>
        </p:txBody>
      </p:sp>
      <p:sp>
        <p:nvSpPr>
          <p:cNvPr id="3" name="Text Placeholder 2"/>
          <p:cNvSpPr>
            <a:spLocks noGrp="1"/>
          </p:cNvSpPr>
          <p:nvPr>
            <p:ph type="body" idx="1"/>
          </p:nvPr>
        </p:nvSpPr>
        <p:spPr>
          <a:xfrm>
            <a:off x="887307" y="6527239"/>
            <a:ext cx="11216640" cy="2133599"/>
          </a:xfrm>
        </p:spPr>
        <p:txBody>
          <a:bodyPr/>
          <a:lstStyle>
            <a:lvl1pPr marL="0" indent="0">
              <a:buNone/>
              <a:defRPr sz="3413">
                <a:solidFill>
                  <a:schemeClr val="tx1"/>
                </a:solidFill>
              </a:defRPr>
            </a:lvl1pPr>
            <a:lvl2pPr marL="650230" indent="0">
              <a:buNone/>
              <a:defRPr sz="2844">
                <a:solidFill>
                  <a:schemeClr val="tx1">
                    <a:tint val="75000"/>
                  </a:schemeClr>
                </a:solidFill>
              </a:defRPr>
            </a:lvl2pPr>
            <a:lvl3pPr marL="1300460" indent="0">
              <a:buNone/>
              <a:defRPr sz="2560">
                <a:solidFill>
                  <a:schemeClr val="tx1">
                    <a:tint val="75000"/>
                  </a:schemeClr>
                </a:solidFill>
              </a:defRPr>
            </a:lvl3pPr>
            <a:lvl4pPr marL="1950690" indent="0">
              <a:buNone/>
              <a:defRPr sz="2276">
                <a:solidFill>
                  <a:schemeClr val="tx1">
                    <a:tint val="75000"/>
                  </a:schemeClr>
                </a:solidFill>
              </a:defRPr>
            </a:lvl4pPr>
            <a:lvl5pPr marL="2600919" indent="0">
              <a:buNone/>
              <a:defRPr sz="2276">
                <a:solidFill>
                  <a:schemeClr val="tx1">
                    <a:tint val="75000"/>
                  </a:schemeClr>
                </a:solidFill>
              </a:defRPr>
            </a:lvl5pPr>
            <a:lvl6pPr marL="3251149" indent="0">
              <a:buNone/>
              <a:defRPr sz="2276">
                <a:solidFill>
                  <a:schemeClr val="tx1">
                    <a:tint val="75000"/>
                  </a:schemeClr>
                </a:solidFill>
              </a:defRPr>
            </a:lvl6pPr>
            <a:lvl7pPr marL="3901379" indent="0">
              <a:buNone/>
              <a:defRPr sz="2276">
                <a:solidFill>
                  <a:schemeClr val="tx1">
                    <a:tint val="75000"/>
                  </a:schemeClr>
                </a:solidFill>
              </a:defRPr>
            </a:lvl7pPr>
            <a:lvl8pPr marL="4551609" indent="0">
              <a:buNone/>
              <a:defRPr sz="2276">
                <a:solidFill>
                  <a:schemeClr val="tx1">
                    <a:tint val="75000"/>
                  </a:schemeClr>
                </a:solidFill>
              </a:defRPr>
            </a:lvl8pPr>
            <a:lvl9pPr marL="5201839" indent="0">
              <a:buNone/>
              <a:defRPr sz="2276">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67F402B-B116-4FEB-A480-2CFA424747CD}" type="datetimeFigureOut">
              <a:rPr lang="en-IN"/>
              <a:pPr>
                <a:defRPr/>
              </a:pPr>
              <a:t>05-12-2017</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079062AD-13BF-4E50-99DD-51C52B77AD3B}" type="slidenum">
              <a:rPr lang="en-IN"/>
              <a:pPr>
                <a:defRPr/>
              </a:pPr>
              <a:t>‹#›</a:t>
            </a:fld>
            <a:endParaRPr lang="en-IN"/>
          </a:p>
        </p:txBody>
      </p:sp>
    </p:spTree>
    <p:extLst>
      <p:ext uri="{BB962C8B-B14F-4D97-AF65-F5344CB8AC3E}">
        <p14:creationId xmlns:p14="http://schemas.microsoft.com/office/powerpoint/2010/main" val="370982874"/>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94080" y="2596444"/>
            <a:ext cx="5527040" cy="61885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83680" y="2596444"/>
            <a:ext cx="5527040" cy="61885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fld id="{0E40C0AE-5B6D-4BE6-A717-363E4AC36323}" type="datetimeFigureOut">
              <a:rPr lang="en-IN"/>
              <a:pPr>
                <a:defRPr/>
              </a:pPr>
              <a:t>05-12-2017</a:t>
            </a:fld>
            <a:endParaRPr lang="en-IN"/>
          </a:p>
        </p:txBody>
      </p:sp>
      <p:sp>
        <p:nvSpPr>
          <p:cNvPr id="6" name="Footer Placeholder 5"/>
          <p:cNvSpPr>
            <a:spLocks noGrp="1"/>
          </p:cNvSpPr>
          <p:nvPr>
            <p:ph type="ftr" sz="quarter" idx="11"/>
          </p:nvPr>
        </p:nvSpPr>
        <p:spPr/>
        <p:txBody>
          <a:bodyPr/>
          <a:lstStyle>
            <a:lvl1pPr>
              <a:defRPr/>
            </a:lvl1pPr>
          </a:lstStyle>
          <a:p>
            <a:pPr>
              <a:defRPr/>
            </a:pPr>
            <a:endParaRPr lang="en-IN"/>
          </a:p>
        </p:txBody>
      </p:sp>
      <p:sp>
        <p:nvSpPr>
          <p:cNvPr id="7" name="Slide Number Placeholder 6"/>
          <p:cNvSpPr>
            <a:spLocks noGrp="1"/>
          </p:cNvSpPr>
          <p:nvPr>
            <p:ph type="sldNum" sz="quarter" idx="12"/>
          </p:nvPr>
        </p:nvSpPr>
        <p:spPr/>
        <p:txBody>
          <a:bodyPr/>
          <a:lstStyle>
            <a:lvl1pPr>
              <a:defRPr/>
            </a:lvl1pPr>
          </a:lstStyle>
          <a:p>
            <a:pPr>
              <a:defRPr/>
            </a:pPr>
            <a:fld id="{05E7DC36-C054-46E9-AEE3-2210DCF6BDF8}" type="slidenum">
              <a:rPr lang="en-IN"/>
              <a:pPr>
                <a:defRPr/>
              </a:pPr>
              <a:t>‹#›</a:t>
            </a:fld>
            <a:endParaRPr lang="en-IN"/>
          </a:p>
        </p:txBody>
      </p:sp>
    </p:spTree>
    <p:extLst>
      <p:ext uri="{BB962C8B-B14F-4D97-AF65-F5344CB8AC3E}">
        <p14:creationId xmlns:p14="http://schemas.microsoft.com/office/powerpoint/2010/main" val="268837034"/>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95774" y="519291"/>
            <a:ext cx="11216640" cy="188524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95775" y="2390987"/>
            <a:ext cx="5501639" cy="1171786"/>
          </a:xfrm>
        </p:spPr>
        <p:txBody>
          <a:bodyPr anchor="b"/>
          <a:lstStyle>
            <a:lvl1pPr marL="0" indent="0">
              <a:buNone/>
              <a:defRPr sz="3413" b="1"/>
            </a:lvl1pPr>
            <a:lvl2pPr marL="650230" indent="0">
              <a:buNone/>
              <a:defRPr sz="2844"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lvl="0"/>
            <a:r>
              <a:rPr lang="en-US" smtClean="0"/>
              <a:t>Click to edit Master text styles</a:t>
            </a:r>
          </a:p>
        </p:txBody>
      </p:sp>
      <p:sp>
        <p:nvSpPr>
          <p:cNvPr id="4" name="Content Placeholder 3"/>
          <p:cNvSpPr>
            <a:spLocks noGrp="1"/>
          </p:cNvSpPr>
          <p:nvPr>
            <p:ph sz="half" idx="2"/>
          </p:nvPr>
        </p:nvSpPr>
        <p:spPr>
          <a:xfrm>
            <a:off x="895775" y="3562773"/>
            <a:ext cx="5501639" cy="5240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83681" y="2390987"/>
            <a:ext cx="5528734" cy="1171786"/>
          </a:xfrm>
        </p:spPr>
        <p:txBody>
          <a:bodyPr anchor="b"/>
          <a:lstStyle>
            <a:lvl1pPr marL="0" indent="0">
              <a:buNone/>
              <a:defRPr sz="3413" b="1"/>
            </a:lvl1pPr>
            <a:lvl2pPr marL="650230" indent="0">
              <a:buNone/>
              <a:defRPr sz="2844"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lvl="0"/>
            <a:r>
              <a:rPr lang="en-US" smtClean="0"/>
              <a:t>Click to edit Master text styles</a:t>
            </a:r>
          </a:p>
        </p:txBody>
      </p:sp>
      <p:sp>
        <p:nvSpPr>
          <p:cNvPr id="6" name="Content Placeholder 5"/>
          <p:cNvSpPr>
            <a:spLocks noGrp="1"/>
          </p:cNvSpPr>
          <p:nvPr>
            <p:ph sz="quarter" idx="4"/>
          </p:nvPr>
        </p:nvSpPr>
        <p:spPr>
          <a:xfrm>
            <a:off x="6583681" y="3562773"/>
            <a:ext cx="5528734" cy="5240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lvl1pPr>
          </a:lstStyle>
          <a:p>
            <a:pPr>
              <a:defRPr/>
            </a:pPr>
            <a:fld id="{72A8AC3D-6C0B-4F2A-9ABB-EAC6539BF9BD}" type="datetimeFigureOut">
              <a:rPr lang="en-IN"/>
              <a:pPr>
                <a:defRPr/>
              </a:pPr>
              <a:t>05-12-2017</a:t>
            </a:fld>
            <a:endParaRPr lang="en-IN"/>
          </a:p>
        </p:txBody>
      </p:sp>
      <p:sp>
        <p:nvSpPr>
          <p:cNvPr id="8" name="Footer Placeholder 7"/>
          <p:cNvSpPr>
            <a:spLocks noGrp="1"/>
          </p:cNvSpPr>
          <p:nvPr>
            <p:ph type="ftr" sz="quarter" idx="11"/>
          </p:nvPr>
        </p:nvSpPr>
        <p:spPr/>
        <p:txBody>
          <a:bodyPr/>
          <a:lstStyle>
            <a:lvl1pPr>
              <a:defRPr/>
            </a:lvl1pPr>
          </a:lstStyle>
          <a:p>
            <a:pPr>
              <a:defRPr/>
            </a:pPr>
            <a:endParaRPr lang="en-IN"/>
          </a:p>
        </p:txBody>
      </p:sp>
      <p:sp>
        <p:nvSpPr>
          <p:cNvPr id="9" name="Slide Number Placeholder 8"/>
          <p:cNvSpPr>
            <a:spLocks noGrp="1"/>
          </p:cNvSpPr>
          <p:nvPr>
            <p:ph type="sldNum" sz="quarter" idx="12"/>
          </p:nvPr>
        </p:nvSpPr>
        <p:spPr/>
        <p:txBody>
          <a:bodyPr/>
          <a:lstStyle>
            <a:lvl1pPr>
              <a:defRPr/>
            </a:lvl1pPr>
          </a:lstStyle>
          <a:p>
            <a:pPr>
              <a:defRPr/>
            </a:pPr>
            <a:fld id="{31EE1C9B-EDCC-4603-BCB8-40659888C7FD}" type="slidenum">
              <a:rPr lang="en-IN"/>
              <a:pPr>
                <a:defRPr/>
              </a:pPr>
              <a:t>‹#›</a:t>
            </a:fld>
            <a:endParaRPr lang="en-IN"/>
          </a:p>
        </p:txBody>
      </p:sp>
    </p:spTree>
    <p:extLst>
      <p:ext uri="{BB962C8B-B14F-4D97-AF65-F5344CB8AC3E}">
        <p14:creationId xmlns:p14="http://schemas.microsoft.com/office/powerpoint/2010/main" val="2168352570"/>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pPr>
              <a:defRPr/>
            </a:pPr>
            <a:fld id="{1811B3D5-F6CF-4138-8760-708E3A7E2202}" type="datetimeFigureOut">
              <a:rPr lang="en-IN"/>
              <a:pPr>
                <a:defRPr/>
              </a:pPr>
              <a:t>05-12-2017</a:t>
            </a:fld>
            <a:endParaRPr lang="en-IN"/>
          </a:p>
        </p:txBody>
      </p:sp>
      <p:sp>
        <p:nvSpPr>
          <p:cNvPr id="4" name="Footer Placeholder 3"/>
          <p:cNvSpPr>
            <a:spLocks noGrp="1"/>
          </p:cNvSpPr>
          <p:nvPr>
            <p:ph type="ftr" sz="quarter" idx="11"/>
          </p:nvPr>
        </p:nvSpPr>
        <p:spPr/>
        <p:txBody>
          <a:bodyPr/>
          <a:lstStyle>
            <a:lvl1pPr>
              <a:defRPr/>
            </a:lvl1pPr>
          </a:lstStyle>
          <a:p>
            <a:pPr>
              <a:defRPr/>
            </a:pPr>
            <a:endParaRPr lang="en-IN"/>
          </a:p>
        </p:txBody>
      </p:sp>
      <p:sp>
        <p:nvSpPr>
          <p:cNvPr id="5" name="Slide Number Placeholder 4"/>
          <p:cNvSpPr>
            <a:spLocks noGrp="1"/>
          </p:cNvSpPr>
          <p:nvPr>
            <p:ph type="sldNum" sz="quarter" idx="12"/>
          </p:nvPr>
        </p:nvSpPr>
        <p:spPr/>
        <p:txBody>
          <a:bodyPr/>
          <a:lstStyle>
            <a:lvl1pPr>
              <a:defRPr/>
            </a:lvl1pPr>
          </a:lstStyle>
          <a:p>
            <a:pPr>
              <a:defRPr/>
            </a:pPr>
            <a:fld id="{565C95DE-72E6-42EC-81B0-B092EDFBB3CF}" type="slidenum">
              <a:rPr lang="en-IN"/>
              <a:pPr>
                <a:defRPr/>
              </a:pPr>
              <a:t>‹#›</a:t>
            </a:fld>
            <a:endParaRPr lang="en-IN"/>
          </a:p>
        </p:txBody>
      </p:sp>
    </p:spTree>
    <p:extLst>
      <p:ext uri="{BB962C8B-B14F-4D97-AF65-F5344CB8AC3E}">
        <p14:creationId xmlns:p14="http://schemas.microsoft.com/office/powerpoint/2010/main" val="344656973"/>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94F8CE6A-CFD9-46B3-B725-C0EB70895D61}" type="datetimeFigureOut">
              <a:rPr lang="en-IN"/>
              <a:pPr>
                <a:defRPr/>
              </a:pPr>
              <a:t>05-12-2017</a:t>
            </a:fld>
            <a:endParaRPr lang="en-IN"/>
          </a:p>
        </p:txBody>
      </p:sp>
      <p:sp>
        <p:nvSpPr>
          <p:cNvPr id="3" name="Footer Placeholder 2"/>
          <p:cNvSpPr>
            <a:spLocks noGrp="1"/>
          </p:cNvSpPr>
          <p:nvPr>
            <p:ph type="ftr" sz="quarter" idx="11"/>
          </p:nvPr>
        </p:nvSpPr>
        <p:spPr/>
        <p:txBody>
          <a:bodyPr/>
          <a:lstStyle>
            <a:lvl1pPr>
              <a:defRPr/>
            </a:lvl1pPr>
          </a:lstStyle>
          <a:p>
            <a:pPr>
              <a:defRPr/>
            </a:pPr>
            <a:endParaRPr lang="en-IN"/>
          </a:p>
        </p:txBody>
      </p:sp>
      <p:sp>
        <p:nvSpPr>
          <p:cNvPr id="4" name="Slide Number Placeholder 3"/>
          <p:cNvSpPr>
            <a:spLocks noGrp="1"/>
          </p:cNvSpPr>
          <p:nvPr>
            <p:ph type="sldNum" sz="quarter" idx="12"/>
          </p:nvPr>
        </p:nvSpPr>
        <p:spPr/>
        <p:txBody>
          <a:bodyPr/>
          <a:lstStyle>
            <a:lvl1pPr>
              <a:defRPr/>
            </a:lvl1pPr>
          </a:lstStyle>
          <a:p>
            <a:pPr>
              <a:defRPr/>
            </a:pPr>
            <a:fld id="{8D3A1778-D204-4E30-8125-14535CCC5881}" type="slidenum">
              <a:rPr lang="en-IN"/>
              <a:pPr>
                <a:defRPr/>
              </a:pPr>
              <a:t>‹#›</a:t>
            </a:fld>
            <a:endParaRPr lang="en-IN"/>
          </a:p>
        </p:txBody>
      </p:sp>
    </p:spTree>
    <p:extLst>
      <p:ext uri="{BB962C8B-B14F-4D97-AF65-F5344CB8AC3E}">
        <p14:creationId xmlns:p14="http://schemas.microsoft.com/office/powerpoint/2010/main" val="2468050939"/>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5774" y="650240"/>
            <a:ext cx="4194386" cy="2275840"/>
          </a:xfrm>
        </p:spPr>
        <p:txBody>
          <a:bodyPr anchor="b"/>
          <a:lstStyle>
            <a:lvl1pPr>
              <a:defRPr sz="4551"/>
            </a:lvl1pPr>
          </a:lstStyle>
          <a:p>
            <a:r>
              <a:rPr lang="en-US" smtClean="0"/>
              <a:t>Click to edit Master title style</a:t>
            </a:r>
            <a:endParaRPr lang="en-US" dirty="0"/>
          </a:p>
        </p:txBody>
      </p:sp>
      <p:sp>
        <p:nvSpPr>
          <p:cNvPr id="3" name="Content Placeholder 2"/>
          <p:cNvSpPr>
            <a:spLocks noGrp="1"/>
          </p:cNvSpPr>
          <p:nvPr>
            <p:ph idx="1"/>
          </p:nvPr>
        </p:nvSpPr>
        <p:spPr>
          <a:xfrm>
            <a:off x="5528734" y="1404340"/>
            <a:ext cx="6583680" cy="6931378"/>
          </a:xfrm>
        </p:spPr>
        <p:txBody>
          <a:bodyPr/>
          <a:lstStyle>
            <a:lvl1pPr>
              <a:defRPr sz="4551"/>
            </a:lvl1pPr>
            <a:lvl2pPr>
              <a:defRPr sz="3982"/>
            </a:lvl2pPr>
            <a:lvl3pPr>
              <a:defRPr sz="3413"/>
            </a:lvl3pPr>
            <a:lvl4pPr>
              <a:defRPr sz="2844"/>
            </a:lvl4pPr>
            <a:lvl5pPr>
              <a:defRPr sz="2844"/>
            </a:lvl5pPr>
            <a:lvl6pPr>
              <a:defRPr sz="2844"/>
            </a:lvl6pPr>
            <a:lvl7pPr>
              <a:defRPr sz="2844"/>
            </a:lvl7pPr>
            <a:lvl8pPr>
              <a:defRPr sz="2844"/>
            </a:lvl8pPr>
            <a:lvl9pPr>
              <a:defRPr sz="284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95774" y="2926080"/>
            <a:ext cx="4194386" cy="5420925"/>
          </a:xfrm>
        </p:spPr>
        <p:txBody>
          <a:bodyPr/>
          <a:lstStyle>
            <a:lvl1pPr marL="0" indent="0">
              <a:buNone/>
              <a:defRPr sz="2276"/>
            </a:lvl1pPr>
            <a:lvl2pPr marL="650230" indent="0">
              <a:buNone/>
              <a:defRPr sz="1991"/>
            </a:lvl2pPr>
            <a:lvl3pPr marL="1300460" indent="0">
              <a:buNone/>
              <a:defRPr sz="1707"/>
            </a:lvl3pPr>
            <a:lvl4pPr marL="1950690" indent="0">
              <a:buNone/>
              <a:defRPr sz="1422"/>
            </a:lvl4pPr>
            <a:lvl5pPr marL="2600919" indent="0">
              <a:buNone/>
              <a:defRPr sz="1422"/>
            </a:lvl5pPr>
            <a:lvl6pPr marL="3251149" indent="0">
              <a:buNone/>
              <a:defRPr sz="1422"/>
            </a:lvl6pPr>
            <a:lvl7pPr marL="3901379" indent="0">
              <a:buNone/>
              <a:defRPr sz="1422"/>
            </a:lvl7pPr>
            <a:lvl8pPr marL="4551609" indent="0">
              <a:buNone/>
              <a:defRPr sz="1422"/>
            </a:lvl8pPr>
            <a:lvl9pPr marL="5201839" indent="0">
              <a:buNone/>
              <a:defRPr sz="1422"/>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169281DE-7D92-4CB7-B168-D53CB463DCEC}" type="datetimeFigureOut">
              <a:rPr lang="en-IN"/>
              <a:pPr>
                <a:defRPr/>
              </a:pPr>
              <a:t>05-12-2017</a:t>
            </a:fld>
            <a:endParaRPr lang="en-IN"/>
          </a:p>
        </p:txBody>
      </p:sp>
      <p:sp>
        <p:nvSpPr>
          <p:cNvPr id="6" name="Footer Placeholder 5"/>
          <p:cNvSpPr>
            <a:spLocks noGrp="1"/>
          </p:cNvSpPr>
          <p:nvPr>
            <p:ph type="ftr" sz="quarter" idx="11"/>
          </p:nvPr>
        </p:nvSpPr>
        <p:spPr/>
        <p:txBody>
          <a:bodyPr/>
          <a:lstStyle>
            <a:lvl1pPr>
              <a:defRPr/>
            </a:lvl1pPr>
          </a:lstStyle>
          <a:p>
            <a:pPr>
              <a:defRPr/>
            </a:pPr>
            <a:endParaRPr lang="en-IN"/>
          </a:p>
        </p:txBody>
      </p:sp>
      <p:sp>
        <p:nvSpPr>
          <p:cNvPr id="7" name="Slide Number Placeholder 6"/>
          <p:cNvSpPr>
            <a:spLocks noGrp="1"/>
          </p:cNvSpPr>
          <p:nvPr>
            <p:ph type="sldNum" sz="quarter" idx="12"/>
          </p:nvPr>
        </p:nvSpPr>
        <p:spPr/>
        <p:txBody>
          <a:bodyPr/>
          <a:lstStyle>
            <a:lvl1pPr>
              <a:defRPr/>
            </a:lvl1pPr>
          </a:lstStyle>
          <a:p>
            <a:pPr>
              <a:defRPr/>
            </a:pPr>
            <a:fld id="{B13C26AF-037F-44E5-8B83-75B32BD0D579}" type="slidenum">
              <a:rPr lang="en-IN"/>
              <a:pPr>
                <a:defRPr/>
              </a:pPr>
              <a:t>‹#›</a:t>
            </a:fld>
            <a:endParaRPr lang="en-IN"/>
          </a:p>
        </p:txBody>
      </p:sp>
    </p:spTree>
    <p:extLst>
      <p:ext uri="{BB962C8B-B14F-4D97-AF65-F5344CB8AC3E}">
        <p14:creationId xmlns:p14="http://schemas.microsoft.com/office/powerpoint/2010/main" val="25416338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7454742"/>
      </p:ext>
    </p:extLst>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5774" y="650240"/>
            <a:ext cx="4194386" cy="2275840"/>
          </a:xfrm>
        </p:spPr>
        <p:txBody>
          <a:bodyPr anchor="b"/>
          <a:lstStyle>
            <a:lvl1pPr>
              <a:defRPr sz="455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28734" y="1404340"/>
            <a:ext cx="6583680" cy="6931378"/>
          </a:xfrm>
        </p:spPr>
        <p:txBody>
          <a:bodyPr rtlCol="0">
            <a:normAutofit/>
          </a:bodyPr>
          <a:lstStyle>
            <a:lvl1pPr marL="0" indent="0">
              <a:buNone/>
              <a:defRPr sz="4551"/>
            </a:lvl1pPr>
            <a:lvl2pPr marL="650230" indent="0">
              <a:buNone/>
              <a:defRPr sz="3982"/>
            </a:lvl2pPr>
            <a:lvl3pPr marL="1300460" indent="0">
              <a:buNone/>
              <a:defRPr sz="3413"/>
            </a:lvl3pPr>
            <a:lvl4pPr marL="1950690" indent="0">
              <a:buNone/>
              <a:defRPr sz="2844"/>
            </a:lvl4pPr>
            <a:lvl5pPr marL="2600919" indent="0">
              <a:buNone/>
              <a:defRPr sz="2844"/>
            </a:lvl5pPr>
            <a:lvl6pPr marL="3251149" indent="0">
              <a:buNone/>
              <a:defRPr sz="2844"/>
            </a:lvl6pPr>
            <a:lvl7pPr marL="3901379" indent="0">
              <a:buNone/>
              <a:defRPr sz="2844"/>
            </a:lvl7pPr>
            <a:lvl8pPr marL="4551609" indent="0">
              <a:buNone/>
              <a:defRPr sz="2844"/>
            </a:lvl8pPr>
            <a:lvl9pPr marL="5201839" indent="0">
              <a:buNone/>
              <a:defRPr sz="2844"/>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95774" y="2926080"/>
            <a:ext cx="4194386" cy="5420925"/>
          </a:xfrm>
        </p:spPr>
        <p:txBody>
          <a:bodyPr/>
          <a:lstStyle>
            <a:lvl1pPr marL="0" indent="0">
              <a:buNone/>
              <a:defRPr sz="2276"/>
            </a:lvl1pPr>
            <a:lvl2pPr marL="650230" indent="0">
              <a:buNone/>
              <a:defRPr sz="1991"/>
            </a:lvl2pPr>
            <a:lvl3pPr marL="1300460" indent="0">
              <a:buNone/>
              <a:defRPr sz="1707"/>
            </a:lvl3pPr>
            <a:lvl4pPr marL="1950690" indent="0">
              <a:buNone/>
              <a:defRPr sz="1422"/>
            </a:lvl4pPr>
            <a:lvl5pPr marL="2600919" indent="0">
              <a:buNone/>
              <a:defRPr sz="1422"/>
            </a:lvl5pPr>
            <a:lvl6pPr marL="3251149" indent="0">
              <a:buNone/>
              <a:defRPr sz="1422"/>
            </a:lvl6pPr>
            <a:lvl7pPr marL="3901379" indent="0">
              <a:buNone/>
              <a:defRPr sz="1422"/>
            </a:lvl7pPr>
            <a:lvl8pPr marL="4551609" indent="0">
              <a:buNone/>
              <a:defRPr sz="1422"/>
            </a:lvl8pPr>
            <a:lvl9pPr marL="5201839" indent="0">
              <a:buNone/>
              <a:defRPr sz="1422"/>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732BB984-C293-4AEC-89E7-5D30ADB6CEA6}" type="datetimeFigureOut">
              <a:rPr lang="en-IN"/>
              <a:pPr>
                <a:defRPr/>
              </a:pPr>
              <a:t>05-12-2017</a:t>
            </a:fld>
            <a:endParaRPr lang="en-IN"/>
          </a:p>
        </p:txBody>
      </p:sp>
      <p:sp>
        <p:nvSpPr>
          <p:cNvPr id="6" name="Footer Placeholder 5"/>
          <p:cNvSpPr>
            <a:spLocks noGrp="1"/>
          </p:cNvSpPr>
          <p:nvPr>
            <p:ph type="ftr" sz="quarter" idx="11"/>
          </p:nvPr>
        </p:nvSpPr>
        <p:spPr/>
        <p:txBody>
          <a:bodyPr/>
          <a:lstStyle>
            <a:lvl1pPr>
              <a:defRPr/>
            </a:lvl1pPr>
          </a:lstStyle>
          <a:p>
            <a:pPr>
              <a:defRPr/>
            </a:pPr>
            <a:endParaRPr lang="en-IN"/>
          </a:p>
        </p:txBody>
      </p:sp>
      <p:sp>
        <p:nvSpPr>
          <p:cNvPr id="7" name="Slide Number Placeholder 6"/>
          <p:cNvSpPr>
            <a:spLocks noGrp="1"/>
          </p:cNvSpPr>
          <p:nvPr>
            <p:ph type="sldNum" sz="quarter" idx="12"/>
          </p:nvPr>
        </p:nvSpPr>
        <p:spPr/>
        <p:txBody>
          <a:bodyPr/>
          <a:lstStyle>
            <a:lvl1pPr>
              <a:defRPr/>
            </a:lvl1pPr>
          </a:lstStyle>
          <a:p>
            <a:pPr>
              <a:defRPr/>
            </a:pPr>
            <a:fld id="{0FF99016-98AC-4C11-96EF-8B0AD193E0AC}" type="slidenum">
              <a:rPr lang="en-IN"/>
              <a:pPr>
                <a:defRPr/>
              </a:pPr>
              <a:t>‹#›</a:t>
            </a:fld>
            <a:endParaRPr lang="en-IN"/>
          </a:p>
        </p:txBody>
      </p:sp>
    </p:spTree>
    <p:extLst>
      <p:ext uri="{BB962C8B-B14F-4D97-AF65-F5344CB8AC3E}">
        <p14:creationId xmlns:p14="http://schemas.microsoft.com/office/powerpoint/2010/main" val="4074531840"/>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03B4F4D-B6BE-43A1-839F-770E5B048C2F}" type="datetimeFigureOut">
              <a:rPr lang="en-IN"/>
              <a:pPr>
                <a:defRPr/>
              </a:pPr>
              <a:t>05-12-2017</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882079E4-7960-466C-A8CA-21D9D0C013FD}" type="slidenum">
              <a:rPr lang="en-IN"/>
              <a:pPr>
                <a:defRPr/>
              </a:pPr>
              <a:t>‹#›</a:t>
            </a:fld>
            <a:endParaRPr lang="en-IN"/>
          </a:p>
        </p:txBody>
      </p:sp>
    </p:spTree>
    <p:extLst>
      <p:ext uri="{BB962C8B-B14F-4D97-AF65-F5344CB8AC3E}">
        <p14:creationId xmlns:p14="http://schemas.microsoft.com/office/powerpoint/2010/main" val="4016055768"/>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06561" y="519289"/>
            <a:ext cx="2804160" cy="82657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94081" y="519289"/>
            <a:ext cx="8249920" cy="8265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3F39BFC-0368-4D24-A15A-B9BE6FFD0116}" type="datetimeFigureOut">
              <a:rPr lang="en-IN"/>
              <a:pPr>
                <a:defRPr/>
              </a:pPr>
              <a:t>05-12-2017</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D48F0339-415B-429F-BDE7-A14EE5A30498}" type="slidenum">
              <a:rPr lang="en-IN"/>
              <a:pPr>
                <a:defRPr/>
              </a:pPr>
              <a:t>‹#›</a:t>
            </a:fld>
            <a:endParaRPr lang="en-IN"/>
          </a:p>
        </p:txBody>
      </p:sp>
    </p:spTree>
    <p:extLst>
      <p:ext uri="{BB962C8B-B14F-4D97-AF65-F5344CB8AC3E}">
        <p14:creationId xmlns:p14="http://schemas.microsoft.com/office/powerpoint/2010/main" val="2831288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93965831"/>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05702715"/>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1170123"/>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2774622"/>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7712975"/>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2459475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23941253"/>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43825447"/>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58528481"/>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81352147"/>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35511062"/>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9365252"/>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39997553"/>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1270000"/>
            <a:ext cx="5156200" cy="721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270000"/>
            <a:ext cx="5156200" cy="721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4039429"/>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468732"/>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382633360"/>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15496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61761143"/>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83578676"/>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66909163"/>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7666258"/>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093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093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6789651"/>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92207906"/>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9907036"/>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3609621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0317746"/>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30086531"/>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1593759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57229631"/>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5813230"/>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03079162"/>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1580690"/>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21614128"/>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58364637"/>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20090730"/>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73161805"/>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49263590"/>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49022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49022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0190837"/>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02937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4441355"/>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44125434"/>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049444"/>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78892503"/>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92363547"/>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8072539"/>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1524000"/>
            <a:ext cx="1466850" cy="668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1524000"/>
            <a:ext cx="4248150" cy="668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85801014"/>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89022145"/>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85883659"/>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24171060"/>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49022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49022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2174684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00942287"/>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2103391"/>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31495616"/>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9731951"/>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41244810"/>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73168282"/>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3086037"/>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1524000"/>
            <a:ext cx="1466850" cy="668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1524000"/>
            <a:ext cx="4248150" cy="668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544340"/>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07491369"/>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77285668"/>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9422730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15049876"/>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77168759"/>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3217106"/>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821918825"/>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2931396"/>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65622784"/>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19039135"/>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79779426"/>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58290860"/>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01489009"/>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374234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27418163"/>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24940321"/>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2768600"/>
            <a:ext cx="244475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67150" y="2768600"/>
            <a:ext cx="244475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21618668"/>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7321868"/>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19488017"/>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047762"/>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74897238"/>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91229575"/>
      </p:ext>
    </p:extLst>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2691097"/>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229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229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22639971"/>
      </p:ext>
    </p:extLst>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9522371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53257263"/>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1794410"/>
      </p:ext>
    </p:extLst>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10495027"/>
      </p:ext>
    </p:extLst>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39380457"/>
      </p:ext>
    </p:extLst>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43887021"/>
      </p:ext>
    </p:extLst>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86007421"/>
      </p:ext>
    </p:extLst>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9058656"/>
      </p:ext>
    </p:extLst>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67852441"/>
      </p:ext>
    </p:extLst>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06225743"/>
      </p:ext>
    </p:extLst>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79122694"/>
      </p:ext>
    </p:extLst>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229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229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3184005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1.jpe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1.jpe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1270000" y="254000"/>
            <a:ext cx="104648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p>
            <a:pPr lvl="0"/>
            <a:r>
              <a:rPr lang="en-US" altLang="en-US" smtClean="0">
                <a:sym typeface="Gill Sans" charset="0"/>
              </a:rPr>
              <a:t>Click to edit Master title style</a:t>
            </a:r>
          </a:p>
        </p:txBody>
      </p:sp>
      <p:sp>
        <p:nvSpPr>
          <p:cNvPr id="1027" name="Rectangle 2"/>
          <p:cNvSpPr>
            <a:spLocks noGrp="1" noChangeArrowheads="1"/>
          </p:cNvSpPr>
          <p:nvPr>
            <p:ph type="body" idx="1"/>
          </p:nvPr>
        </p:nvSpPr>
        <p:spPr bwMode="auto">
          <a:xfrm>
            <a:off x="1270000" y="2768600"/>
            <a:ext cx="104648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p>
            <a:pPr lvl="0"/>
            <a:r>
              <a:rPr lang="en-US" altLang="en-US" smtClean="0">
                <a:sym typeface="Gill Sans" charset="0"/>
              </a:rPr>
              <a:t>Click to edit Master text styles</a:t>
            </a:r>
          </a:p>
          <a:p>
            <a:pPr lvl="1"/>
            <a:r>
              <a:rPr lang="en-US" altLang="en-US" smtClean="0">
                <a:sym typeface="Gill Sans" charset="0"/>
              </a:rPr>
              <a:t>Second level</a:t>
            </a:r>
          </a:p>
          <a:p>
            <a:pPr lvl="2"/>
            <a:r>
              <a:rPr lang="en-US" altLang="en-US" smtClean="0">
                <a:sym typeface="Gill Sans" charset="0"/>
              </a:rPr>
              <a:t>Third level</a:t>
            </a:r>
          </a:p>
          <a:p>
            <a:pPr lvl="3"/>
            <a:r>
              <a:rPr lang="en-US" altLang="en-US" smtClean="0">
                <a:sym typeface="Gill Sans" charset="0"/>
              </a:rPr>
              <a:t>Fourth level</a:t>
            </a:r>
          </a:p>
          <a:p>
            <a:pPr lvl="4"/>
            <a:r>
              <a:rPr lang="en-US" altLang="en-US" smtClean="0">
                <a:sym typeface="Gill Sans" charset="0"/>
              </a:rPr>
              <a:t>Fifth level</a:t>
            </a:r>
          </a:p>
        </p:txBody>
      </p:sp>
    </p:spTree>
  </p:cSld>
  <p:clrMap bg1="dk2" tx1="lt1" bg2="dk1" tx2="lt2" accent1="accent1" accent2="accent2" accent3="accent3" accent4="accent4" accent5="accent5" accent6="accent6" hlink="hlink" folHlink="folHlink"/>
  <p:sldLayoutIdLst>
    <p:sldLayoutId id="2147483994"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Lst>
  <p:transitio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838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2827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27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1717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16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073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30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3987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45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title"/>
          </p:nvPr>
        </p:nvSpPr>
        <p:spPr bwMode="auto">
          <a:xfrm>
            <a:off x="1270000" y="254000"/>
            <a:ext cx="104648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p>
            <a:pPr lvl="0"/>
            <a:r>
              <a:rPr lang="en-US" altLang="en-US" smtClean="0">
                <a:sym typeface="Gill Sans" charset="0"/>
              </a:rPr>
              <a:t>Click to edit Master title style</a:t>
            </a:r>
          </a:p>
        </p:txBody>
      </p:sp>
      <p:sp>
        <p:nvSpPr>
          <p:cNvPr id="9219" name="Rectangle 2"/>
          <p:cNvSpPr>
            <a:spLocks noGrp="1" noChangeArrowheads="1"/>
          </p:cNvSpPr>
          <p:nvPr>
            <p:ph type="body" idx="1"/>
          </p:nvPr>
        </p:nvSpPr>
        <p:spPr bwMode="auto">
          <a:xfrm>
            <a:off x="7772400" y="2768600"/>
            <a:ext cx="39624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p>
            <a:pPr lvl="0"/>
            <a:r>
              <a:rPr lang="en-US" altLang="en-US" smtClean="0">
                <a:sym typeface="Gill Sans" charset="0"/>
              </a:rPr>
              <a:t>Click to edit Master text styles</a:t>
            </a:r>
          </a:p>
          <a:p>
            <a:pPr lvl="1"/>
            <a:r>
              <a:rPr lang="en-US" altLang="en-US" smtClean="0">
                <a:sym typeface="Gill Sans" charset="0"/>
              </a:rPr>
              <a:t>Second level</a:t>
            </a:r>
          </a:p>
          <a:p>
            <a:pPr lvl="2"/>
            <a:r>
              <a:rPr lang="en-US" altLang="en-US" smtClean="0">
                <a:sym typeface="Gill Sans" charset="0"/>
              </a:rPr>
              <a:t>Third level</a:t>
            </a:r>
          </a:p>
          <a:p>
            <a:pPr lvl="3"/>
            <a:r>
              <a:rPr lang="en-US" altLang="en-US" smtClean="0">
                <a:sym typeface="Gill Sans" charset="0"/>
              </a:rPr>
              <a:t>Fourth level</a:t>
            </a:r>
          </a:p>
          <a:p>
            <a:pPr lvl="4"/>
            <a:r>
              <a:rPr lang="en-US" altLang="en-US" smtClean="0">
                <a:sym typeface="Gill Sans" charset="0"/>
              </a:rPr>
              <a:t>Fifth level</a:t>
            </a:r>
          </a:p>
        </p:txBody>
      </p:sp>
    </p:spTree>
  </p:cSld>
  <p:clrMap bg1="dk2" tx1="lt1" bg2="dk1" tx2="lt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ransitio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760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1pPr>
      <a:lvl2pPr marL="1204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2pPr>
      <a:lvl3pPr marL="1649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3pPr>
      <a:lvl4pPr marL="2093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4pPr>
      <a:lvl5pPr marL="2538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5pPr>
      <a:lvl6pPr marL="29956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6pPr>
      <a:lvl7pPr marL="34528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7pPr>
      <a:lvl8pPr marL="39100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8pPr>
      <a:lvl9pPr marL="43672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bwMode="auto">
          <a:xfrm>
            <a:off x="1270000" y="254000"/>
            <a:ext cx="104648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p>
            <a:pPr lvl="0"/>
            <a:r>
              <a:rPr lang="en-US" altLang="en-US" smtClean="0">
                <a:sym typeface="Gill Sans" charset="0"/>
              </a:rPr>
              <a:t>Click to edit Master title style</a:t>
            </a:r>
          </a:p>
        </p:txBody>
      </p:sp>
      <p:sp>
        <p:nvSpPr>
          <p:cNvPr id="10243" name="Rectangle 2"/>
          <p:cNvSpPr>
            <a:spLocks noGrp="1" noChangeArrowheads="1"/>
          </p:cNvSpPr>
          <p:nvPr>
            <p:ph type="body" idx="1"/>
          </p:nvPr>
        </p:nvSpPr>
        <p:spPr bwMode="auto">
          <a:xfrm>
            <a:off x="1270000" y="2768600"/>
            <a:ext cx="50419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p>
            <a:pPr lvl="0"/>
            <a:r>
              <a:rPr lang="en-US" altLang="en-US" smtClean="0">
                <a:sym typeface="Gill Sans" charset="0"/>
              </a:rPr>
              <a:t>Click to edit Master text styles</a:t>
            </a:r>
          </a:p>
          <a:p>
            <a:pPr lvl="1"/>
            <a:r>
              <a:rPr lang="en-US" altLang="en-US" smtClean="0">
                <a:sym typeface="Gill Sans" charset="0"/>
              </a:rPr>
              <a:t>Second level</a:t>
            </a:r>
          </a:p>
          <a:p>
            <a:pPr lvl="2"/>
            <a:r>
              <a:rPr lang="en-US" altLang="en-US" smtClean="0">
                <a:sym typeface="Gill Sans" charset="0"/>
              </a:rPr>
              <a:t>Third level</a:t>
            </a:r>
          </a:p>
          <a:p>
            <a:pPr lvl="3"/>
            <a:r>
              <a:rPr lang="en-US" altLang="en-US" smtClean="0">
                <a:sym typeface="Gill Sans" charset="0"/>
              </a:rPr>
              <a:t>Fourth level</a:t>
            </a:r>
          </a:p>
          <a:p>
            <a:pPr lvl="4"/>
            <a:r>
              <a:rPr lang="en-US" altLang="en-US" smtClean="0">
                <a:sym typeface="Gill Sans" charset="0"/>
              </a:rPr>
              <a:t>Fifth level</a:t>
            </a:r>
          </a:p>
        </p:txBody>
      </p:sp>
    </p:spTree>
  </p:cSld>
  <p:clrMap bg1="dk2" tx1="lt1" bg2="dk1" tx2="lt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 id="2147484114" r:id="rId11"/>
  </p:sldLayoutIdLst>
  <p:transitio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760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1pPr>
      <a:lvl2pPr marL="1204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2pPr>
      <a:lvl3pPr marL="1649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3pPr>
      <a:lvl4pPr marL="2093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4pPr>
      <a:lvl5pPr marL="2538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5pPr>
      <a:lvl6pPr marL="29956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6pPr>
      <a:lvl7pPr marL="34528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7pPr>
      <a:lvl8pPr marL="39100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8pPr>
      <a:lvl9pPr marL="43672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Title Placeholder 1"/>
          <p:cNvSpPr>
            <a:spLocks noGrp="1"/>
          </p:cNvSpPr>
          <p:nvPr>
            <p:ph type="title"/>
          </p:nvPr>
        </p:nvSpPr>
        <p:spPr bwMode="auto">
          <a:xfrm>
            <a:off x="893763" y="519113"/>
            <a:ext cx="11217275" cy="188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1267" name="Text Placeholder 2"/>
          <p:cNvSpPr>
            <a:spLocks noGrp="1"/>
          </p:cNvSpPr>
          <p:nvPr>
            <p:ph type="body" idx="1"/>
          </p:nvPr>
        </p:nvSpPr>
        <p:spPr bwMode="auto">
          <a:xfrm>
            <a:off x="893763" y="2597150"/>
            <a:ext cx="11217275" cy="618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93763" y="9040813"/>
            <a:ext cx="2925762" cy="519112"/>
          </a:xfrm>
          <a:prstGeom prst="rect">
            <a:avLst/>
          </a:prstGeom>
        </p:spPr>
        <p:txBody>
          <a:bodyPr vert="horz" lIns="91440" tIns="45720" rIns="91440" bIns="45720" rtlCol="0" anchor="ctr"/>
          <a:lstStyle>
            <a:lvl1pPr algn="l">
              <a:defRPr sz="1707">
                <a:solidFill>
                  <a:schemeClr val="tx1">
                    <a:tint val="75000"/>
                  </a:schemeClr>
                </a:solidFill>
              </a:defRPr>
            </a:lvl1pPr>
          </a:lstStyle>
          <a:p>
            <a:pPr>
              <a:defRPr/>
            </a:pPr>
            <a:fld id="{04C80A0F-521B-4014-8F2F-F7BC180BDC55}" type="datetimeFigureOut">
              <a:rPr lang="en-US"/>
              <a:pPr>
                <a:defRPr/>
              </a:pPr>
              <a:t>05-Dec-17</a:t>
            </a:fld>
            <a:endParaRPr lang="en-US"/>
          </a:p>
        </p:txBody>
      </p:sp>
      <p:sp>
        <p:nvSpPr>
          <p:cNvPr id="5" name="Footer Placeholder 4"/>
          <p:cNvSpPr>
            <a:spLocks noGrp="1"/>
          </p:cNvSpPr>
          <p:nvPr>
            <p:ph type="ftr" sz="quarter" idx="3"/>
          </p:nvPr>
        </p:nvSpPr>
        <p:spPr>
          <a:xfrm>
            <a:off x="4308475" y="9040813"/>
            <a:ext cx="4387850" cy="519112"/>
          </a:xfrm>
          <a:prstGeom prst="rect">
            <a:avLst/>
          </a:prstGeom>
        </p:spPr>
        <p:txBody>
          <a:bodyPr vert="horz" lIns="91440" tIns="45720" rIns="91440" bIns="45720" rtlCol="0" anchor="ctr"/>
          <a:lstStyle>
            <a:lvl1pPr algn="ctr">
              <a:defRPr sz="1707">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9185275" y="9040813"/>
            <a:ext cx="2925763" cy="519112"/>
          </a:xfrm>
          <a:prstGeom prst="rect">
            <a:avLst/>
          </a:prstGeom>
        </p:spPr>
        <p:txBody>
          <a:bodyPr vert="horz" lIns="91440" tIns="45720" rIns="91440" bIns="45720" rtlCol="0" anchor="ctr"/>
          <a:lstStyle>
            <a:lvl1pPr algn="r">
              <a:defRPr sz="1707">
                <a:solidFill>
                  <a:schemeClr val="tx1">
                    <a:tint val="75000"/>
                  </a:schemeClr>
                </a:solidFill>
              </a:defRPr>
            </a:lvl1pPr>
          </a:lstStyle>
          <a:p>
            <a:pPr>
              <a:defRPr/>
            </a:pPr>
            <a:fld id="{1D58F4ED-A11A-4A99-AD3C-D44886261B8E}"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115" r:id="rId1"/>
    <p:sldLayoutId id="2147484116"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txStyles>
    <p:titleStyle>
      <a:lvl1pPr algn="l" defTabSz="1300163" rtl="0" eaLnBrk="0" fontAlgn="base" hangingPunct="0">
        <a:lnSpc>
          <a:spcPct val="90000"/>
        </a:lnSpc>
        <a:spcBef>
          <a:spcPct val="0"/>
        </a:spcBef>
        <a:spcAft>
          <a:spcPct val="0"/>
        </a:spcAft>
        <a:defRPr sz="6200" kern="1200">
          <a:solidFill>
            <a:schemeClr val="tx1"/>
          </a:solidFill>
          <a:latin typeface="+mj-lt"/>
          <a:ea typeface="+mj-ea"/>
          <a:cs typeface="+mj-cs"/>
        </a:defRPr>
      </a:lvl1pPr>
      <a:lvl2pPr algn="l" defTabSz="1300163" rtl="0" eaLnBrk="0" fontAlgn="base" hangingPunct="0">
        <a:lnSpc>
          <a:spcPct val="90000"/>
        </a:lnSpc>
        <a:spcBef>
          <a:spcPct val="0"/>
        </a:spcBef>
        <a:spcAft>
          <a:spcPct val="0"/>
        </a:spcAft>
        <a:defRPr sz="6200">
          <a:solidFill>
            <a:schemeClr val="tx1"/>
          </a:solidFill>
          <a:latin typeface="Calibri Light" panose="020F0302020204030204" pitchFamily="34" charset="0"/>
        </a:defRPr>
      </a:lvl2pPr>
      <a:lvl3pPr algn="l" defTabSz="1300163" rtl="0" eaLnBrk="0" fontAlgn="base" hangingPunct="0">
        <a:lnSpc>
          <a:spcPct val="90000"/>
        </a:lnSpc>
        <a:spcBef>
          <a:spcPct val="0"/>
        </a:spcBef>
        <a:spcAft>
          <a:spcPct val="0"/>
        </a:spcAft>
        <a:defRPr sz="6200">
          <a:solidFill>
            <a:schemeClr val="tx1"/>
          </a:solidFill>
          <a:latin typeface="Calibri Light" panose="020F0302020204030204" pitchFamily="34" charset="0"/>
        </a:defRPr>
      </a:lvl3pPr>
      <a:lvl4pPr algn="l" defTabSz="1300163" rtl="0" eaLnBrk="0" fontAlgn="base" hangingPunct="0">
        <a:lnSpc>
          <a:spcPct val="90000"/>
        </a:lnSpc>
        <a:spcBef>
          <a:spcPct val="0"/>
        </a:spcBef>
        <a:spcAft>
          <a:spcPct val="0"/>
        </a:spcAft>
        <a:defRPr sz="6200">
          <a:solidFill>
            <a:schemeClr val="tx1"/>
          </a:solidFill>
          <a:latin typeface="Calibri Light" panose="020F0302020204030204" pitchFamily="34" charset="0"/>
        </a:defRPr>
      </a:lvl4pPr>
      <a:lvl5pPr algn="l" defTabSz="1300163" rtl="0" eaLnBrk="0" fontAlgn="base" hangingPunct="0">
        <a:lnSpc>
          <a:spcPct val="90000"/>
        </a:lnSpc>
        <a:spcBef>
          <a:spcPct val="0"/>
        </a:spcBef>
        <a:spcAft>
          <a:spcPct val="0"/>
        </a:spcAft>
        <a:defRPr sz="6200">
          <a:solidFill>
            <a:schemeClr val="tx1"/>
          </a:solidFill>
          <a:latin typeface="Calibri Light" panose="020F0302020204030204" pitchFamily="34" charset="0"/>
        </a:defRPr>
      </a:lvl5pPr>
      <a:lvl6pPr marL="457200" algn="l" defTabSz="1300163" rtl="0" fontAlgn="base">
        <a:lnSpc>
          <a:spcPct val="90000"/>
        </a:lnSpc>
        <a:spcBef>
          <a:spcPct val="0"/>
        </a:spcBef>
        <a:spcAft>
          <a:spcPct val="0"/>
        </a:spcAft>
        <a:defRPr sz="6200">
          <a:solidFill>
            <a:schemeClr val="tx1"/>
          </a:solidFill>
          <a:latin typeface="Calibri Light" panose="020F0302020204030204" pitchFamily="34" charset="0"/>
        </a:defRPr>
      </a:lvl6pPr>
      <a:lvl7pPr marL="914400" algn="l" defTabSz="1300163" rtl="0" fontAlgn="base">
        <a:lnSpc>
          <a:spcPct val="90000"/>
        </a:lnSpc>
        <a:spcBef>
          <a:spcPct val="0"/>
        </a:spcBef>
        <a:spcAft>
          <a:spcPct val="0"/>
        </a:spcAft>
        <a:defRPr sz="6200">
          <a:solidFill>
            <a:schemeClr val="tx1"/>
          </a:solidFill>
          <a:latin typeface="Calibri Light" panose="020F0302020204030204" pitchFamily="34" charset="0"/>
        </a:defRPr>
      </a:lvl7pPr>
      <a:lvl8pPr marL="1371600" algn="l" defTabSz="1300163" rtl="0" fontAlgn="base">
        <a:lnSpc>
          <a:spcPct val="90000"/>
        </a:lnSpc>
        <a:spcBef>
          <a:spcPct val="0"/>
        </a:spcBef>
        <a:spcAft>
          <a:spcPct val="0"/>
        </a:spcAft>
        <a:defRPr sz="6200">
          <a:solidFill>
            <a:schemeClr val="tx1"/>
          </a:solidFill>
          <a:latin typeface="Calibri Light" panose="020F0302020204030204" pitchFamily="34" charset="0"/>
        </a:defRPr>
      </a:lvl8pPr>
      <a:lvl9pPr marL="1828800" algn="l" defTabSz="1300163" rtl="0" fontAlgn="base">
        <a:lnSpc>
          <a:spcPct val="90000"/>
        </a:lnSpc>
        <a:spcBef>
          <a:spcPct val="0"/>
        </a:spcBef>
        <a:spcAft>
          <a:spcPct val="0"/>
        </a:spcAft>
        <a:defRPr sz="6200">
          <a:solidFill>
            <a:schemeClr val="tx1"/>
          </a:solidFill>
          <a:latin typeface="Calibri Light" panose="020F0302020204030204" pitchFamily="34" charset="0"/>
        </a:defRPr>
      </a:lvl9pPr>
    </p:titleStyle>
    <p:bodyStyle>
      <a:lvl1pPr marL="323850" indent="-323850" algn="l" defTabSz="1300163" rtl="0" eaLnBrk="0" fontAlgn="base" hangingPunct="0">
        <a:lnSpc>
          <a:spcPct val="90000"/>
        </a:lnSpc>
        <a:spcBef>
          <a:spcPts val="1425"/>
        </a:spcBef>
        <a:spcAft>
          <a:spcPct val="0"/>
        </a:spcAft>
        <a:buFont typeface="Arial" panose="020B0604020202020204" pitchFamily="34" charset="0"/>
        <a:buChar char="•"/>
        <a:defRPr sz="3900" kern="1200">
          <a:solidFill>
            <a:schemeClr val="tx1"/>
          </a:solidFill>
          <a:latin typeface="+mn-lt"/>
          <a:ea typeface="+mn-ea"/>
          <a:cs typeface="+mn-cs"/>
        </a:defRPr>
      </a:lvl1pPr>
      <a:lvl2pPr marL="974725" indent="-323850" algn="l" defTabSz="1300163" rtl="0" eaLnBrk="0" fontAlgn="base" hangingPunct="0">
        <a:lnSpc>
          <a:spcPct val="90000"/>
        </a:lnSpc>
        <a:spcBef>
          <a:spcPts val="713"/>
        </a:spcBef>
        <a:spcAft>
          <a:spcPct val="0"/>
        </a:spcAft>
        <a:buFont typeface="Arial" panose="020B0604020202020204" pitchFamily="34" charset="0"/>
        <a:buChar char="•"/>
        <a:defRPr sz="3400" kern="1200">
          <a:solidFill>
            <a:schemeClr val="tx1"/>
          </a:solidFill>
          <a:latin typeface="+mn-lt"/>
          <a:ea typeface="+mn-ea"/>
          <a:cs typeface="+mn-cs"/>
        </a:defRPr>
      </a:lvl2pPr>
      <a:lvl3pPr marL="1624013" indent="-323850" algn="l" defTabSz="1300163" rtl="0" eaLnBrk="0" fontAlgn="base" hangingPunct="0">
        <a:lnSpc>
          <a:spcPct val="90000"/>
        </a:lnSpc>
        <a:spcBef>
          <a:spcPts val="713"/>
        </a:spcBef>
        <a:spcAft>
          <a:spcPct val="0"/>
        </a:spcAft>
        <a:buFont typeface="Arial" panose="020B0604020202020204" pitchFamily="34" charset="0"/>
        <a:buChar char="•"/>
        <a:defRPr sz="2800" kern="1200">
          <a:solidFill>
            <a:schemeClr val="tx1"/>
          </a:solidFill>
          <a:latin typeface="+mn-lt"/>
          <a:ea typeface="+mn-ea"/>
          <a:cs typeface="+mn-cs"/>
        </a:defRPr>
      </a:lvl3pPr>
      <a:lvl4pPr marL="2274888" indent="-323850" algn="l" defTabSz="1300163" rtl="0" eaLnBrk="0" fontAlgn="base" hangingPunct="0">
        <a:lnSpc>
          <a:spcPct val="90000"/>
        </a:lnSpc>
        <a:spcBef>
          <a:spcPts val="713"/>
        </a:spcBef>
        <a:spcAft>
          <a:spcPct val="0"/>
        </a:spcAft>
        <a:buFont typeface="Arial" panose="020B0604020202020204" pitchFamily="34" charset="0"/>
        <a:buChar char="•"/>
        <a:defRPr sz="2500" kern="1200">
          <a:solidFill>
            <a:schemeClr val="tx1"/>
          </a:solidFill>
          <a:latin typeface="+mn-lt"/>
          <a:ea typeface="+mn-ea"/>
          <a:cs typeface="+mn-cs"/>
        </a:defRPr>
      </a:lvl4pPr>
      <a:lvl5pPr marL="2925763" indent="-323850" algn="l" defTabSz="1300163" rtl="0" eaLnBrk="0" fontAlgn="base" hangingPunct="0">
        <a:lnSpc>
          <a:spcPct val="90000"/>
        </a:lnSpc>
        <a:spcBef>
          <a:spcPts val="713"/>
        </a:spcBef>
        <a:spcAft>
          <a:spcPct val="0"/>
        </a:spcAft>
        <a:buFont typeface="Arial" panose="020B0604020202020204" pitchFamily="34" charset="0"/>
        <a:buChar char="•"/>
        <a:defRPr sz="2500" kern="1200">
          <a:solidFill>
            <a:schemeClr val="tx1"/>
          </a:solidFill>
          <a:latin typeface="+mn-lt"/>
          <a:ea typeface="+mn-ea"/>
          <a:cs typeface="+mn-cs"/>
        </a:defRPr>
      </a:lvl5pPr>
      <a:lvl6pPr marL="357626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6pPr>
      <a:lvl7pPr marL="422649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7pPr>
      <a:lvl8pPr marL="487672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8pPr>
      <a:lvl9pPr marL="552695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9pPr>
    </p:bodyStyle>
    <p:otherStyle>
      <a:defPPr>
        <a:defRPr lang="en-US"/>
      </a:defPPr>
      <a:lvl1pPr marL="0" algn="l" defTabSz="1300460" rtl="0" eaLnBrk="1" latinLnBrk="0" hangingPunct="1">
        <a:defRPr sz="2560" kern="1200">
          <a:solidFill>
            <a:schemeClr val="tx1"/>
          </a:solidFill>
          <a:latin typeface="+mn-lt"/>
          <a:ea typeface="+mn-ea"/>
          <a:cs typeface="+mn-cs"/>
        </a:defRPr>
      </a:lvl1pPr>
      <a:lvl2pPr marL="650230" algn="l" defTabSz="1300460" rtl="0" eaLnBrk="1" latinLnBrk="0" hangingPunct="1">
        <a:defRPr sz="2560" kern="1200">
          <a:solidFill>
            <a:schemeClr val="tx1"/>
          </a:solidFill>
          <a:latin typeface="+mn-lt"/>
          <a:ea typeface="+mn-ea"/>
          <a:cs typeface="+mn-cs"/>
        </a:defRPr>
      </a:lvl2pPr>
      <a:lvl3pPr marL="1300460" algn="l" defTabSz="1300460" rtl="0" eaLnBrk="1" latinLnBrk="0" hangingPunct="1">
        <a:defRPr sz="2560" kern="1200">
          <a:solidFill>
            <a:schemeClr val="tx1"/>
          </a:solidFill>
          <a:latin typeface="+mn-lt"/>
          <a:ea typeface="+mn-ea"/>
          <a:cs typeface="+mn-cs"/>
        </a:defRPr>
      </a:lvl3pPr>
      <a:lvl4pPr marL="1950690" algn="l" defTabSz="1300460" rtl="0" eaLnBrk="1" latinLnBrk="0" hangingPunct="1">
        <a:defRPr sz="2560" kern="1200">
          <a:solidFill>
            <a:schemeClr val="tx1"/>
          </a:solidFill>
          <a:latin typeface="+mn-lt"/>
          <a:ea typeface="+mn-ea"/>
          <a:cs typeface="+mn-cs"/>
        </a:defRPr>
      </a:lvl4pPr>
      <a:lvl5pPr marL="2600919" algn="l" defTabSz="1300460" rtl="0" eaLnBrk="1" latinLnBrk="0" hangingPunct="1">
        <a:defRPr sz="2560" kern="1200">
          <a:solidFill>
            <a:schemeClr val="tx1"/>
          </a:solidFill>
          <a:latin typeface="+mn-lt"/>
          <a:ea typeface="+mn-ea"/>
          <a:cs typeface="+mn-cs"/>
        </a:defRPr>
      </a:lvl5pPr>
      <a:lvl6pPr marL="3251149" algn="l" defTabSz="1300460" rtl="0" eaLnBrk="1" latinLnBrk="0" hangingPunct="1">
        <a:defRPr sz="2560" kern="1200">
          <a:solidFill>
            <a:schemeClr val="tx1"/>
          </a:solidFill>
          <a:latin typeface="+mn-lt"/>
          <a:ea typeface="+mn-ea"/>
          <a:cs typeface="+mn-cs"/>
        </a:defRPr>
      </a:lvl6pPr>
      <a:lvl7pPr marL="3901379" algn="l" defTabSz="1300460" rtl="0" eaLnBrk="1" latinLnBrk="0" hangingPunct="1">
        <a:defRPr sz="2560" kern="1200">
          <a:solidFill>
            <a:schemeClr val="tx1"/>
          </a:solidFill>
          <a:latin typeface="+mn-lt"/>
          <a:ea typeface="+mn-ea"/>
          <a:cs typeface="+mn-cs"/>
        </a:defRPr>
      </a:lvl7pPr>
      <a:lvl8pPr marL="4551609" algn="l" defTabSz="1300460" rtl="0" eaLnBrk="1" latinLnBrk="0" hangingPunct="1">
        <a:defRPr sz="2560" kern="1200">
          <a:solidFill>
            <a:schemeClr val="tx1"/>
          </a:solidFill>
          <a:latin typeface="+mn-lt"/>
          <a:ea typeface="+mn-ea"/>
          <a:cs typeface="+mn-cs"/>
        </a:defRPr>
      </a:lvl8pPr>
      <a:lvl9pPr marL="5201839" algn="l" defTabSz="1300460" rtl="0" eaLnBrk="1" latinLnBrk="0" hangingPunct="1">
        <a:defRPr sz="256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1270000" y="2971800"/>
            <a:ext cx="104648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p>
            <a:pPr lvl="0"/>
            <a:r>
              <a:rPr lang="en-US" altLang="en-US" smtClean="0">
                <a:sym typeface="Gill Sans" charset="0"/>
              </a:rPr>
              <a:t>Click to edit Master title style</a:t>
            </a:r>
          </a:p>
        </p:txBody>
      </p:sp>
    </p:spTree>
  </p:cSld>
  <p:clrMap bg1="dk2" tx1="lt1" bg2="dk1" tx2="lt2" accent1="accent1" accent2="accent2" accent3="accent3" accent4="accent4" accent5="accent5" accent6="accent6" hlink="hlink" folHlink="folHlink"/>
  <p:sldLayoutIdLst>
    <p:sldLayoutId id="2147484005" r:id="rId1"/>
    <p:sldLayoutId id="2147484006" r:id="rId2"/>
    <p:sldLayoutId id="2147484007" r:id="rId3"/>
    <p:sldLayoutId id="2147484008" r:id="rId4"/>
    <p:sldLayoutId id="2147484009" r:id="rId5"/>
    <p:sldLayoutId id="2147484010" r:id="rId6"/>
    <p:sldLayoutId id="2147484011" r:id="rId7"/>
    <p:sldLayoutId id="2147484012" r:id="rId8"/>
    <p:sldLayoutId id="2147484013" r:id="rId9"/>
    <p:sldLayoutId id="2147484014" r:id="rId10"/>
    <p:sldLayoutId id="2147484015" r:id="rId11"/>
  </p:sldLayoutIdLst>
  <p:transitio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342900" indent="-342900" algn="ctr" rtl="0" eaLnBrk="0" fontAlgn="base" hangingPunct="0">
        <a:spcBef>
          <a:spcPct val="0"/>
        </a:spcBef>
        <a:spcAft>
          <a:spcPct val="0"/>
        </a:spcAft>
        <a:defRPr sz="3600">
          <a:solidFill>
            <a:schemeClr val="tx1"/>
          </a:solidFill>
          <a:latin typeface="+mn-lt"/>
          <a:ea typeface="+mn-ea"/>
          <a:cs typeface="+mn-cs"/>
          <a:sym typeface="Gill Sans" charset="0"/>
        </a:defRPr>
      </a:lvl1pPr>
      <a:lvl2pPr marL="742950" indent="-285750" algn="ctr" rtl="0" eaLnBrk="0" fontAlgn="base" hangingPunct="0">
        <a:spcBef>
          <a:spcPct val="0"/>
        </a:spcBef>
        <a:spcAft>
          <a:spcPct val="0"/>
        </a:spcAft>
        <a:defRPr sz="3600">
          <a:solidFill>
            <a:schemeClr val="tx1"/>
          </a:solidFill>
          <a:latin typeface="+mn-lt"/>
          <a:ea typeface="+mn-ea"/>
          <a:cs typeface="+mn-cs"/>
          <a:sym typeface="Gill Sans" charset="0"/>
        </a:defRPr>
      </a:lvl2pPr>
      <a:lvl3pPr marL="1143000" indent="-228600" algn="ctr" rtl="0" eaLnBrk="0" fontAlgn="base" hangingPunct="0">
        <a:spcBef>
          <a:spcPct val="0"/>
        </a:spcBef>
        <a:spcAft>
          <a:spcPct val="0"/>
        </a:spcAft>
        <a:defRPr sz="3600">
          <a:solidFill>
            <a:schemeClr val="tx1"/>
          </a:solidFill>
          <a:latin typeface="+mn-lt"/>
          <a:ea typeface="+mn-ea"/>
          <a:cs typeface="+mn-cs"/>
          <a:sym typeface="Gill Sans" charset="0"/>
        </a:defRPr>
      </a:lvl3pPr>
      <a:lvl4pPr marL="1600200" indent="-228600" algn="ctr" rtl="0" eaLnBrk="0" fontAlgn="base" hangingPunct="0">
        <a:spcBef>
          <a:spcPct val="0"/>
        </a:spcBef>
        <a:spcAft>
          <a:spcPct val="0"/>
        </a:spcAft>
        <a:defRPr sz="3600">
          <a:solidFill>
            <a:schemeClr val="tx1"/>
          </a:solidFill>
          <a:latin typeface="+mn-lt"/>
          <a:ea typeface="+mn-ea"/>
          <a:cs typeface="+mn-cs"/>
          <a:sym typeface="Gill Sans" charset="0"/>
        </a:defRPr>
      </a:lvl4pPr>
      <a:lvl5pPr marL="2057400" indent="-228600" algn="ctr" rtl="0" eaLnBrk="0" fontAlgn="base" hangingPunct="0">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body" idx="1"/>
          </p:nvPr>
        </p:nvSpPr>
        <p:spPr bwMode="auto">
          <a:xfrm>
            <a:off x="1270000" y="1270000"/>
            <a:ext cx="10464800" cy="721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p>
            <a:pPr lvl="0"/>
            <a:r>
              <a:rPr lang="en-US" altLang="en-US" smtClean="0">
                <a:sym typeface="Gill Sans" charset="0"/>
              </a:rPr>
              <a:t>Click to edit Master text styles</a:t>
            </a:r>
          </a:p>
          <a:p>
            <a:pPr lvl="1"/>
            <a:r>
              <a:rPr lang="en-US" altLang="en-US" smtClean="0">
                <a:sym typeface="Gill Sans" charset="0"/>
              </a:rPr>
              <a:t>Second level</a:t>
            </a:r>
          </a:p>
          <a:p>
            <a:pPr lvl="2"/>
            <a:r>
              <a:rPr lang="en-US" altLang="en-US" smtClean="0">
                <a:sym typeface="Gill Sans" charset="0"/>
              </a:rPr>
              <a:t>Third level</a:t>
            </a:r>
          </a:p>
          <a:p>
            <a:pPr lvl="3"/>
            <a:r>
              <a:rPr lang="en-US" altLang="en-US" smtClean="0">
                <a:sym typeface="Gill Sans" charset="0"/>
              </a:rPr>
              <a:t>Fourth level</a:t>
            </a:r>
          </a:p>
          <a:p>
            <a:pPr lvl="4"/>
            <a:r>
              <a:rPr lang="en-US" altLang="en-US" smtClean="0">
                <a:sym typeface="Gill Sans" charset="0"/>
              </a:rPr>
              <a:t>Fifth level</a:t>
            </a:r>
          </a:p>
        </p:txBody>
      </p:sp>
    </p:spTree>
  </p:cSld>
  <p:clrMap bg1="dk2" tx1="lt1" bg2="dk1" tx2="lt2" accent1="accent1" accent2="accent2" accent3="accent3" accent4="accent4" accent5="accent5" accent6="accent6" hlink="hlink" folHlink="folHlink"/>
  <p:sldLayoutIdLst>
    <p:sldLayoutId id="2147484016" r:id="rId1"/>
    <p:sldLayoutId id="2147484017" r:id="rId2"/>
    <p:sldLayoutId id="2147484018" r:id="rId3"/>
    <p:sldLayoutId id="2147484019" r:id="rId4"/>
    <p:sldLayoutId id="2147484020" r:id="rId5"/>
    <p:sldLayoutId id="2147484021" r:id="rId6"/>
    <p:sldLayoutId id="2147484022" r:id="rId7"/>
    <p:sldLayoutId id="2147484023" r:id="rId8"/>
    <p:sldLayoutId id="2147484024" r:id="rId9"/>
    <p:sldLayoutId id="2147484025" r:id="rId10"/>
    <p:sldLayoutId id="2147484026" r:id="rId11"/>
  </p:sldLayoutIdLst>
  <p:transitio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838200" indent="-571500" algn="l" rtl="0" eaLnBrk="0" fontAlgn="base" hangingPunct="0">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1pPr>
      <a:lvl2pPr marL="1282700" indent="-571500" algn="l" rtl="0" eaLnBrk="0" fontAlgn="base" hangingPunct="0">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27200" indent="-571500" algn="l" rtl="0" eaLnBrk="0" fontAlgn="base" hangingPunct="0">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3pPr>
      <a:lvl4pPr marL="2171700" indent="-571500" algn="l" rtl="0" eaLnBrk="0" fontAlgn="base" hangingPunct="0">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16200" indent="-571500" algn="l" rtl="0" eaLnBrk="0" fontAlgn="base" hangingPunct="0">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5pPr>
      <a:lvl6pPr marL="30734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306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7pPr>
      <a:lvl8pPr marL="39878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450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1270000" y="7366000"/>
            <a:ext cx="104648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p>
            <a:pPr lvl="0"/>
            <a:r>
              <a:rPr lang="en-US" altLang="en-US" smtClean="0">
                <a:sym typeface="Gill Sans" charset="0"/>
              </a:rPr>
              <a:t>Click to edit Master title style</a:t>
            </a:r>
          </a:p>
        </p:txBody>
      </p:sp>
    </p:spTree>
  </p:cSld>
  <p:clrMap bg1="dk2" tx1="lt1" bg2="dk1" tx2="lt2" accent1="accent1" accent2="accent2" accent3="accent3" accent4="accent4" accent5="accent5" accent6="accent6" hlink="hlink" folHlink="folHlink"/>
  <p:sldLayoutIdLst>
    <p:sldLayoutId id="2147484027" r:id="rId1"/>
    <p:sldLayoutId id="2147484028" r:id="rId2"/>
    <p:sldLayoutId id="2147484029" r:id="rId3"/>
    <p:sldLayoutId id="2147484030" r:id="rId4"/>
    <p:sldLayoutId id="2147484031" r:id="rId5"/>
    <p:sldLayoutId id="2147484032" r:id="rId6"/>
    <p:sldLayoutId id="2147484033" r:id="rId7"/>
    <p:sldLayoutId id="2147484034" r:id="rId8"/>
    <p:sldLayoutId id="2147484035" r:id="rId9"/>
    <p:sldLayoutId id="2147484036" r:id="rId10"/>
    <p:sldLayoutId id="2147484037" r:id="rId11"/>
  </p:sldLayoutIdLst>
  <p:transitio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342900" indent="-342900" algn="ctr" rtl="0" eaLnBrk="0" fontAlgn="base" hangingPunct="0">
        <a:spcBef>
          <a:spcPct val="0"/>
        </a:spcBef>
        <a:spcAft>
          <a:spcPct val="0"/>
        </a:spcAft>
        <a:defRPr sz="3600">
          <a:solidFill>
            <a:schemeClr val="tx1"/>
          </a:solidFill>
          <a:latin typeface="+mn-lt"/>
          <a:ea typeface="+mn-ea"/>
          <a:cs typeface="+mn-cs"/>
          <a:sym typeface="Gill Sans" charset="0"/>
        </a:defRPr>
      </a:lvl1pPr>
      <a:lvl2pPr marL="742950" indent="-285750" algn="ctr" rtl="0" eaLnBrk="0" fontAlgn="base" hangingPunct="0">
        <a:spcBef>
          <a:spcPct val="0"/>
        </a:spcBef>
        <a:spcAft>
          <a:spcPct val="0"/>
        </a:spcAft>
        <a:defRPr sz="3600">
          <a:solidFill>
            <a:schemeClr val="tx1"/>
          </a:solidFill>
          <a:latin typeface="+mn-lt"/>
          <a:ea typeface="+mn-ea"/>
          <a:cs typeface="+mn-cs"/>
          <a:sym typeface="Gill Sans" charset="0"/>
        </a:defRPr>
      </a:lvl2pPr>
      <a:lvl3pPr marL="1143000" indent="-228600" algn="ctr" rtl="0" eaLnBrk="0" fontAlgn="base" hangingPunct="0">
        <a:spcBef>
          <a:spcPct val="0"/>
        </a:spcBef>
        <a:spcAft>
          <a:spcPct val="0"/>
        </a:spcAft>
        <a:defRPr sz="3600">
          <a:solidFill>
            <a:schemeClr val="tx1"/>
          </a:solidFill>
          <a:latin typeface="+mn-lt"/>
          <a:ea typeface="+mn-ea"/>
          <a:cs typeface="+mn-cs"/>
          <a:sym typeface="Gill Sans" charset="0"/>
        </a:defRPr>
      </a:lvl3pPr>
      <a:lvl4pPr marL="1600200" indent="-228600" algn="ctr" rtl="0" eaLnBrk="0" fontAlgn="base" hangingPunct="0">
        <a:spcBef>
          <a:spcPct val="0"/>
        </a:spcBef>
        <a:spcAft>
          <a:spcPct val="0"/>
        </a:spcAft>
        <a:defRPr sz="3600">
          <a:solidFill>
            <a:schemeClr val="tx1"/>
          </a:solidFill>
          <a:latin typeface="+mn-lt"/>
          <a:ea typeface="+mn-ea"/>
          <a:cs typeface="+mn-cs"/>
          <a:sym typeface="Gill Sans" charset="0"/>
        </a:defRPr>
      </a:lvl4pPr>
      <a:lvl5pPr marL="2057400" indent="-228600" algn="ctr" rtl="0" eaLnBrk="0" fontAlgn="base" hangingPunct="0">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bwMode="auto">
          <a:xfrm>
            <a:off x="635000" y="1524000"/>
            <a:ext cx="5867400" cy="330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altLang="en-US" smtClean="0">
                <a:sym typeface="Gill Sans" charset="0"/>
              </a:rPr>
              <a:t>Click to edit Master title style</a:t>
            </a:r>
          </a:p>
        </p:txBody>
      </p:sp>
      <p:sp>
        <p:nvSpPr>
          <p:cNvPr id="5123" name="Rectangle 2"/>
          <p:cNvSpPr>
            <a:spLocks noGrp="1" noChangeArrowheads="1"/>
          </p:cNvSpPr>
          <p:nvPr>
            <p:ph type="body" idx="1"/>
          </p:nvPr>
        </p:nvSpPr>
        <p:spPr bwMode="auto">
          <a:xfrm>
            <a:off x="635000" y="4902200"/>
            <a:ext cx="5867400" cy="330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altLang="en-US" smtClean="0">
                <a:sym typeface="Gill Sans" charset="0"/>
              </a:rPr>
              <a:t>Click to edit Master text styles</a:t>
            </a:r>
          </a:p>
          <a:p>
            <a:pPr lvl="1"/>
            <a:r>
              <a:rPr lang="en-US" altLang="en-US" smtClean="0">
                <a:sym typeface="Gill Sans" charset="0"/>
              </a:rPr>
              <a:t>Second level</a:t>
            </a:r>
          </a:p>
          <a:p>
            <a:pPr lvl="2"/>
            <a:r>
              <a:rPr lang="en-US" altLang="en-US" smtClean="0">
                <a:sym typeface="Gill Sans" charset="0"/>
              </a:rPr>
              <a:t>Third level</a:t>
            </a:r>
          </a:p>
          <a:p>
            <a:pPr lvl="3"/>
            <a:r>
              <a:rPr lang="en-US" altLang="en-US" smtClean="0">
                <a:sym typeface="Gill Sans" charset="0"/>
              </a:rPr>
              <a:t>Fourth level</a:t>
            </a:r>
          </a:p>
          <a:p>
            <a:pPr lvl="4"/>
            <a:r>
              <a:rPr lang="en-US" altLang="en-US" smtClean="0">
                <a:sym typeface="Gill Sans" charset="0"/>
              </a:rPr>
              <a:t>Fifth level</a:t>
            </a:r>
          </a:p>
        </p:txBody>
      </p:sp>
    </p:spTree>
  </p:cSld>
  <p:clrMap bg1="dk2" tx1="lt1" bg2="dk1" tx2="lt2" accent1="accent1" accent2="accent2" accent3="accent3" accent4="accent4" accent5="accent5" accent6="accent6" hlink="hlink" folHlink="folHlink"/>
  <p:sldLayoutIdLst>
    <p:sldLayoutId id="2147484038" r:id="rId1"/>
    <p:sldLayoutId id="2147484039" r:id="rId2"/>
    <p:sldLayoutId id="2147484040" r:id="rId3"/>
    <p:sldLayoutId id="2147484041" r:id="rId4"/>
    <p:sldLayoutId id="2147484042" r:id="rId5"/>
    <p:sldLayoutId id="2147484043" r:id="rId6"/>
    <p:sldLayoutId id="2147484044" r:id="rId7"/>
    <p:sldLayoutId id="2147484045" r:id="rId8"/>
    <p:sldLayoutId id="2147484046" r:id="rId9"/>
    <p:sldLayoutId id="2147484047" r:id="rId10"/>
    <p:sldLayoutId id="2147484048" r:id="rId11"/>
  </p:sldLayoutIdLst>
  <p:transition/>
  <p:txStyles>
    <p:titleStyle>
      <a:lvl1pPr algn="ctr" rtl="0" eaLnBrk="0" fontAlgn="base" hangingPunct="0">
        <a:spcBef>
          <a:spcPct val="0"/>
        </a:spcBef>
        <a:spcAft>
          <a:spcPct val="0"/>
        </a:spcAft>
        <a:defRPr sz="7000">
          <a:solidFill>
            <a:schemeClr val="tx1"/>
          </a:solidFill>
          <a:latin typeface="+mj-lt"/>
          <a:ea typeface="+mj-ea"/>
          <a:cs typeface="+mj-cs"/>
          <a:sym typeface="Gill Sans" charset="0"/>
        </a:defRPr>
      </a:lvl1pPr>
      <a:lvl2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9pPr>
    </p:titleStyle>
    <p:bodyStyle>
      <a:lvl1pPr marL="342900" indent="-342900" algn="ctr" rtl="0" eaLnBrk="0" fontAlgn="base" hangingPunct="0">
        <a:spcBef>
          <a:spcPct val="0"/>
        </a:spcBef>
        <a:spcAft>
          <a:spcPct val="0"/>
        </a:spcAft>
        <a:defRPr sz="3400">
          <a:solidFill>
            <a:schemeClr val="tx1"/>
          </a:solidFill>
          <a:latin typeface="+mn-lt"/>
          <a:ea typeface="+mn-ea"/>
          <a:cs typeface="+mn-cs"/>
          <a:sym typeface="Gill Sans" charset="0"/>
        </a:defRPr>
      </a:lvl1pPr>
      <a:lvl2pPr marL="742950" indent="-285750" algn="ctr" rtl="0" eaLnBrk="0" fontAlgn="base" hangingPunct="0">
        <a:spcBef>
          <a:spcPct val="0"/>
        </a:spcBef>
        <a:spcAft>
          <a:spcPct val="0"/>
        </a:spcAft>
        <a:defRPr sz="3400">
          <a:solidFill>
            <a:schemeClr val="tx1"/>
          </a:solidFill>
          <a:latin typeface="+mn-lt"/>
          <a:ea typeface="+mn-ea"/>
          <a:cs typeface="+mn-cs"/>
          <a:sym typeface="Gill Sans" charset="0"/>
        </a:defRPr>
      </a:lvl2pPr>
      <a:lvl3pPr marL="1143000" indent="-228600" algn="ctr" rtl="0" eaLnBrk="0" fontAlgn="base" hangingPunct="0">
        <a:spcBef>
          <a:spcPct val="0"/>
        </a:spcBef>
        <a:spcAft>
          <a:spcPct val="0"/>
        </a:spcAft>
        <a:defRPr sz="3400">
          <a:solidFill>
            <a:schemeClr val="tx1"/>
          </a:solidFill>
          <a:latin typeface="+mn-lt"/>
          <a:ea typeface="+mn-ea"/>
          <a:cs typeface="+mn-cs"/>
          <a:sym typeface="Gill Sans" charset="0"/>
        </a:defRPr>
      </a:lvl3pPr>
      <a:lvl4pPr marL="1600200" indent="-228600" algn="ctr" rtl="0" eaLnBrk="0" fontAlgn="base" hangingPunct="0">
        <a:spcBef>
          <a:spcPct val="0"/>
        </a:spcBef>
        <a:spcAft>
          <a:spcPct val="0"/>
        </a:spcAft>
        <a:defRPr sz="3400">
          <a:solidFill>
            <a:schemeClr val="tx1"/>
          </a:solidFill>
          <a:latin typeface="+mn-lt"/>
          <a:ea typeface="+mn-ea"/>
          <a:cs typeface="+mn-cs"/>
          <a:sym typeface="Gill Sans" charset="0"/>
        </a:defRPr>
      </a:lvl4pPr>
      <a:lvl5pPr marL="2057400" indent="-228600" algn="ctr" rtl="0" eaLnBrk="0" fontAlgn="base" hangingPunct="0">
        <a:spcBef>
          <a:spcPct val="0"/>
        </a:spcBef>
        <a:spcAft>
          <a:spcPct val="0"/>
        </a:spcAft>
        <a:defRPr sz="3400">
          <a:solidFill>
            <a:schemeClr val="tx1"/>
          </a:solidFill>
          <a:latin typeface="+mn-lt"/>
          <a:ea typeface="+mn-ea"/>
          <a:cs typeface="+mn-cs"/>
          <a:sym typeface="Gill Sans" charset="0"/>
        </a:defRPr>
      </a:lvl5pPr>
      <a:lvl6pPr marL="457200" algn="ctr" rtl="0" fontAlgn="base">
        <a:spcBef>
          <a:spcPct val="0"/>
        </a:spcBef>
        <a:spcAft>
          <a:spcPct val="0"/>
        </a:spcAft>
        <a:defRPr sz="3400">
          <a:solidFill>
            <a:schemeClr val="tx1"/>
          </a:solidFill>
          <a:latin typeface="+mn-lt"/>
          <a:ea typeface="+mn-ea"/>
          <a:cs typeface="+mn-cs"/>
          <a:sym typeface="Gill Sans" charset="0"/>
        </a:defRPr>
      </a:lvl6pPr>
      <a:lvl7pPr marL="914400" algn="ctr" rtl="0" fontAlgn="base">
        <a:spcBef>
          <a:spcPct val="0"/>
        </a:spcBef>
        <a:spcAft>
          <a:spcPct val="0"/>
        </a:spcAft>
        <a:defRPr sz="3400">
          <a:solidFill>
            <a:schemeClr val="tx1"/>
          </a:solidFill>
          <a:latin typeface="+mn-lt"/>
          <a:ea typeface="+mn-ea"/>
          <a:cs typeface="+mn-cs"/>
          <a:sym typeface="Gill Sans" charset="0"/>
        </a:defRPr>
      </a:lvl7pPr>
      <a:lvl8pPr marL="1371600" algn="ctr" rtl="0" fontAlgn="base">
        <a:spcBef>
          <a:spcPct val="0"/>
        </a:spcBef>
        <a:spcAft>
          <a:spcPct val="0"/>
        </a:spcAft>
        <a:defRPr sz="3400">
          <a:solidFill>
            <a:schemeClr val="tx1"/>
          </a:solidFill>
          <a:latin typeface="+mn-lt"/>
          <a:ea typeface="+mn-ea"/>
          <a:cs typeface="+mn-cs"/>
          <a:sym typeface="Gill Sans" charset="0"/>
        </a:defRPr>
      </a:lvl8pPr>
      <a:lvl9pPr marL="1828800" algn="ctr" rtl="0" fontAlgn="base">
        <a:spcBef>
          <a:spcPct val="0"/>
        </a:spcBef>
        <a:spcAft>
          <a:spcPct val="0"/>
        </a:spcAft>
        <a:defRPr sz="34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bwMode="auto">
          <a:xfrm>
            <a:off x="635000" y="1524000"/>
            <a:ext cx="5867400" cy="330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altLang="en-US" smtClean="0">
                <a:sym typeface="Gill Sans" charset="0"/>
              </a:rPr>
              <a:t>Click to edit Master title style</a:t>
            </a:r>
          </a:p>
        </p:txBody>
      </p:sp>
      <p:sp>
        <p:nvSpPr>
          <p:cNvPr id="6147" name="Rectangle 2"/>
          <p:cNvSpPr>
            <a:spLocks noGrp="1" noChangeArrowheads="1"/>
          </p:cNvSpPr>
          <p:nvPr>
            <p:ph type="body" idx="1"/>
          </p:nvPr>
        </p:nvSpPr>
        <p:spPr bwMode="auto">
          <a:xfrm>
            <a:off x="635000" y="4902200"/>
            <a:ext cx="5867400" cy="330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altLang="en-US" smtClean="0">
                <a:sym typeface="Gill Sans" charset="0"/>
              </a:rPr>
              <a:t>Click to edit Master text styles</a:t>
            </a:r>
          </a:p>
          <a:p>
            <a:pPr lvl="1"/>
            <a:r>
              <a:rPr lang="en-US" altLang="en-US" smtClean="0">
                <a:sym typeface="Gill Sans" charset="0"/>
              </a:rPr>
              <a:t>Second level</a:t>
            </a:r>
          </a:p>
          <a:p>
            <a:pPr lvl="2"/>
            <a:r>
              <a:rPr lang="en-US" altLang="en-US" smtClean="0">
                <a:sym typeface="Gill Sans" charset="0"/>
              </a:rPr>
              <a:t>Third level</a:t>
            </a:r>
          </a:p>
          <a:p>
            <a:pPr lvl="3"/>
            <a:r>
              <a:rPr lang="en-US" altLang="en-US" smtClean="0">
                <a:sym typeface="Gill Sans" charset="0"/>
              </a:rPr>
              <a:t>Fourth level</a:t>
            </a:r>
          </a:p>
          <a:p>
            <a:pPr lvl="4"/>
            <a:r>
              <a:rPr lang="en-US" altLang="en-US" smtClean="0">
                <a:sym typeface="Gill Sans" charset="0"/>
              </a:rPr>
              <a:t>Fifth level</a:t>
            </a:r>
          </a:p>
        </p:txBody>
      </p:sp>
    </p:spTree>
  </p:cSld>
  <p:clrMap bg1="dk2" tx1="lt1" bg2="dk1" tx2="lt2" accent1="accent1" accent2="accent2" accent3="accent3" accent4="accent4" accent5="accent5" accent6="accent6" hlink="hlink" folHlink="folHlink"/>
  <p:sldLayoutIdLst>
    <p:sldLayoutId id="2147484049" r:id="rId1"/>
    <p:sldLayoutId id="2147484050" r:id="rId2"/>
    <p:sldLayoutId id="2147484051" r:id="rId3"/>
    <p:sldLayoutId id="2147484052" r:id="rId4"/>
    <p:sldLayoutId id="2147484053" r:id="rId5"/>
    <p:sldLayoutId id="2147484054" r:id="rId6"/>
    <p:sldLayoutId id="2147484055" r:id="rId7"/>
    <p:sldLayoutId id="2147484056" r:id="rId8"/>
    <p:sldLayoutId id="2147484057" r:id="rId9"/>
    <p:sldLayoutId id="2147484058" r:id="rId10"/>
    <p:sldLayoutId id="2147484059" r:id="rId11"/>
  </p:sldLayoutIdLst>
  <p:transition/>
  <p:txStyles>
    <p:titleStyle>
      <a:lvl1pPr algn="ctr" rtl="0" eaLnBrk="0" fontAlgn="base" hangingPunct="0">
        <a:spcBef>
          <a:spcPct val="0"/>
        </a:spcBef>
        <a:spcAft>
          <a:spcPct val="0"/>
        </a:spcAft>
        <a:defRPr sz="7000">
          <a:solidFill>
            <a:schemeClr val="tx1"/>
          </a:solidFill>
          <a:latin typeface="+mj-lt"/>
          <a:ea typeface="+mj-ea"/>
          <a:cs typeface="+mj-cs"/>
          <a:sym typeface="Gill Sans" charset="0"/>
        </a:defRPr>
      </a:lvl1pPr>
      <a:lvl2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9pPr>
    </p:titleStyle>
    <p:bodyStyle>
      <a:lvl1pPr marL="342900" indent="-342900" algn="ctr" rtl="0" eaLnBrk="0" fontAlgn="base" hangingPunct="0">
        <a:spcBef>
          <a:spcPct val="0"/>
        </a:spcBef>
        <a:spcAft>
          <a:spcPct val="0"/>
        </a:spcAft>
        <a:defRPr sz="3400">
          <a:solidFill>
            <a:schemeClr val="tx1"/>
          </a:solidFill>
          <a:latin typeface="+mn-lt"/>
          <a:ea typeface="+mn-ea"/>
          <a:cs typeface="+mn-cs"/>
          <a:sym typeface="Gill Sans" charset="0"/>
        </a:defRPr>
      </a:lvl1pPr>
      <a:lvl2pPr marL="742950" indent="-285750" algn="ctr" rtl="0" eaLnBrk="0" fontAlgn="base" hangingPunct="0">
        <a:spcBef>
          <a:spcPct val="0"/>
        </a:spcBef>
        <a:spcAft>
          <a:spcPct val="0"/>
        </a:spcAft>
        <a:defRPr sz="3400">
          <a:solidFill>
            <a:schemeClr val="tx1"/>
          </a:solidFill>
          <a:latin typeface="+mn-lt"/>
          <a:ea typeface="+mn-ea"/>
          <a:cs typeface="+mn-cs"/>
          <a:sym typeface="Gill Sans" charset="0"/>
        </a:defRPr>
      </a:lvl2pPr>
      <a:lvl3pPr marL="1143000" indent="-228600" algn="ctr" rtl="0" eaLnBrk="0" fontAlgn="base" hangingPunct="0">
        <a:spcBef>
          <a:spcPct val="0"/>
        </a:spcBef>
        <a:spcAft>
          <a:spcPct val="0"/>
        </a:spcAft>
        <a:defRPr sz="3400">
          <a:solidFill>
            <a:schemeClr val="tx1"/>
          </a:solidFill>
          <a:latin typeface="+mn-lt"/>
          <a:ea typeface="+mn-ea"/>
          <a:cs typeface="+mn-cs"/>
          <a:sym typeface="Gill Sans" charset="0"/>
        </a:defRPr>
      </a:lvl3pPr>
      <a:lvl4pPr marL="1600200" indent="-228600" algn="ctr" rtl="0" eaLnBrk="0" fontAlgn="base" hangingPunct="0">
        <a:spcBef>
          <a:spcPct val="0"/>
        </a:spcBef>
        <a:spcAft>
          <a:spcPct val="0"/>
        </a:spcAft>
        <a:defRPr sz="3400">
          <a:solidFill>
            <a:schemeClr val="tx1"/>
          </a:solidFill>
          <a:latin typeface="+mn-lt"/>
          <a:ea typeface="+mn-ea"/>
          <a:cs typeface="+mn-cs"/>
          <a:sym typeface="Gill Sans" charset="0"/>
        </a:defRPr>
      </a:lvl4pPr>
      <a:lvl5pPr marL="2057400" indent="-228600" algn="ctr" rtl="0" eaLnBrk="0" fontAlgn="base" hangingPunct="0">
        <a:spcBef>
          <a:spcPct val="0"/>
        </a:spcBef>
        <a:spcAft>
          <a:spcPct val="0"/>
        </a:spcAft>
        <a:defRPr sz="3400">
          <a:solidFill>
            <a:schemeClr val="tx1"/>
          </a:solidFill>
          <a:latin typeface="+mn-lt"/>
          <a:ea typeface="+mn-ea"/>
          <a:cs typeface="+mn-cs"/>
          <a:sym typeface="Gill Sans" charset="0"/>
        </a:defRPr>
      </a:lvl5pPr>
      <a:lvl6pPr marL="457200" algn="ctr" rtl="0" fontAlgn="base">
        <a:spcBef>
          <a:spcPct val="0"/>
        </a:spcBef>
        <a:spcAft>
          <a:spcPct val="0"/>
        </a:spcAft>
        <a:defRPr sz="3400">
          <a:solidFill>
            <a:schemeClr val="tx1"/>
          </a:solidFill>
          <a:latin typeface="+mn-lt"/>
          <a:ea typeface="+mn-ea"/>
          <a:cs typeface="+mn-cs"/>
          <a:sym typeface="Gill Sans" charset="0"/>
        </a:defRPr>
      </a:lvl6pPr>
      <a:lvl7pPr marL="914400" algn="ctr" rtl="0" fontAlgn="base">
        <a:spcBef>
          <a:spcPct val="0"/>
        </a:spcBef>
        <a:spcAft>
          <a:spcPct val="0"/>
        </a:spcAft>
        <a:defRPr sz="3400">
          <a:solidFill>
            <a:schemeClr val="tx1"/>
          </a:solidFill>
          <a:latin typeface="+mn-lt"/>
          <a:ea typeface="+mn-ea"/>
          <a:cs typeface="+mn-cs"/>
          <a:sym typeface="Gill Sans" charset="0"/>
        </a:defRPr>
      </a:lvl7pPr>
      <a:lvl8pPr marL="1371600" algn="ctr" rtl="0" fontAlgn="base">
        <a:spcBef>
          <a:spcPct val="0"/>
        </a:spcBef>
        <a:spcAft>
          <a:spcPct val="0"/>
        </a:spcAft>
        <a:defRPr sz="3400">
          <a:solidFill>
            <a:schemeClr val="tx1"/>
          </a:solidFill>
          <a:latin typeface="+mn-lt"/>
          <a:ea typeface="+mn-ea"/>
          <a:cs typeface="+mn-cs"/>
          <a:sym typeface="Gill Sans" charset="0"/>
        </a:defRPr>
      </a:lvl8pPr>
      <a:lvl9pPr marL="1828800" algn="ctr" rtl="0" fontAlgn="base">
        <a:spcBef>
          <a:spcPct val="0"/>
        </a:spcBef>
        <a:spcAft>
          <a:spcPct val="0"/>
        </a:spcAft>
        <a:defRPr sz="34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Tree>
  </p:cSld>
  <p:clrMap bg1="dk2" tx1="lt1" bg2="dk1" tx2="lt2" accent1="accent1" accent2="accent2" accent3="accent3" accent4="accent4" accent5="accent5" accent6="accent6" hlink="hlink" folHlink="folHlink"/>
  <p:sldLayoutIdLst>
    <p:sldLayoutId id="2147484060" r:id="rId1"/>
    <p:sldLayoutId id="2147484061" r:id="rId2"/>
    <p:sldLayoutId id="2147484062" r:id="rId3"/>
    <p:sldLayoutId id="2147484063" r:id="rId4"/>
    <p:sldLayoutId id="2147484064" r:id="rId5"/>
    <p:sldLayoutId id="2147484065" r:id="rId6"/>
    <p:sldLayoutId id="2147484066" r:id="rId7"/>
    <p:sldLayoutId id="2147484067" r:id="rId8"/>
    <p:sldLayoutId id="2147484068" r:id="rId9"/>
    <p:sldLayoutId id="2147484069" r:id="rId10"/>
    <p:sldLayoutId id="2147484070" r:id="rId11"/>
  </p:sldLayoutIdLst>
  <p:transitio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8890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title"/>
          </p:nvPr>
        </p:nvSpPr>
        <p:spPr bwMode="auto">
          <a:xfrm>
            <a:off x="1270000" y="254000"/>
            <a:ext cx="104648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p>
            <a:pPr lvl="0"/>
            <a:r>
              <a:rPr lang="en-US" altLang="en-US" smtClean="0">
                <a:sym typeface="Gill Sans" charset="0"/>
              </a:rPr>
              <a:t>Click to edit Master title style</a:t>
            </a:r>
          </a:p>
        </p:txBody>
      </p:sp>
      <p:sp>
        <p:nvSpPr>
          <p:cNvPr id="7171" name="Rectangle 2"/>
          <p:cNvSpPr>
            <a:spLocks noGrp="1" noChangeArrowheads="1"/>
          </p:cNvSpPr>
          <p:nvPr>
            <p:ph type="body" idx="1"/>
          </p:nvPr>
        </p:nvSpPr>
        <p:spPr bwMode="auto">
          <a:xfrm>
            <a:off x="1270000" y="2768600"/>
            <a:ext cx="50419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p>
            <a:pPr lvl="0"/>
            <a:r>
              <a:rPr lang="en-US" altLang="en-US" smtClean="0">
                <a:sym typeface="Gill Sans" charset="0"/>
              </a:rPr>
              <a:t>Click to edit Master text styles</a:t>
            </a:r>
          </a:p>
          <a:p>
            <a:pPr lvl="1"/>
            <a:r>
              <a:rPr lang="en-US" altLang="en-US" smtClean="0">
                <a:sym typeface="Gill Sans" charset="0"/>
              </a:rPr>
              <a:t>Second level</a:t>
            </a:r>
          </a:p>
          <a:p>
            <a:pPr lvl="2"/>
            <a:r>
              <a:rPr lang="en-US" altLang="en-US" smtClean="0">
                <a:sym typeface="Gill Sans" charset="0"/>
              </a:rPr>
              <a:t>Third level</a:t>
            </a:r>
          </a:p>
          <a:p>
            <a:pPr lvl="3"/>
            <a:r>
              <a:rPr lang="en-US" altLang="en-US" smtClean="0">
                <a:sym typeface="Gill Sans" charset="0"/>
              </a:rPr>
              <a:t>Fourth level</a:t>
            </a:r>
          </a:p>
          <a:p>
            <a:pPr lvl="4"/>
            <a:r>
              <a:rPr lang="en-US" altLang="en-US" smtClean="0">
                <a:sym typeface="Gill Sans" charset="0"/>
              </a:rPr>
              <a:t>Fifth level</a:t>
            </a:r>
          </a:p>
        </p:txBody>
      </p:sp>
    </p:spTree>
  </p:cSld>
  <p:clrMap bg1="dk2" tx1="lt1" bg2="dk1" tx2="lt2" accent1="accent1" accent2="accent2" accent3="accent3" accent4="accent4" accent5="accent5" accent6="accent6" hlink="hlink" folHlink="folHlink"/>
  <p:sldLayoutIdLst>
    <p:sldLayoutId id="2147484071" r:id="rId1"/>
    <p:sldLayoutId id="2147484072" r:id="rId2"/>
    <p:sldLayoutId id="2147484073" r:id="rId3"/>
    <p:sldLayoutId id="2147484074" r:id="rId4"/>
    <p:sldLayoutId id="2147484075" r:id="rId5"/>
    <p:sldLayoutId id="2147484076" r:id="rId6"/>
    <p:sldLayoutId id="2147484077" r:id="rId7"/>
    <p:sldLayoutId id="2147484078" r:id="rId8"/>
    <p:sldLayoutId id="2147484079" r:id="rId9"/>
    <p:sldLayoutId id="2147484080" r:id="rId10"/>
    <p:sldLayoutId id="2147484081" r:id="rId11"/>
  </p:sldLayoutIdLst>
  <p:transitio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760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1pPr>
      <a:lvl2pPr marL="1204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2pPr>
      <a:lvl3pPr marL="1649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3pPr>
      <a:lvl4pPr marL="2093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4pPr>
      <a:lvl5pPr marL="2538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5pPr>
      <a:lvl6pPr marL="29956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6pPr>
      <a:lvl7pPr marL="34528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7pPr>
      <a:lvl8pPr marL="39100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8pPr>
      <a:lvl9pPr marL="43672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bwMode="auto">
          <a:xfrm>
            <a:off x="1270000" y="254000"/>
            <a:ext cx="104648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p>
            <a:pPr lvl="0"/>
            <a:r>
              <a:rPr lang="en-US" altLang="en-US" smtClean="0">
                <a:sym typeface="Gill Sans" charset="0"/>
              </a:rPr>
              <a:t>Click to edit Master title style</a:t>
            </a:r>
          </a:p>
        </p:txBody>
      </p:sp>
      <p:sp>
        <p:nvSpPr>
          <p:cNvPr id="8195" name="Rectangle 2"/>
          <p:cNvSpPr>
            <a:spLocks noGrp="1" noChangeArrowheads="1"/>
          </p:cNvSpPr>
          <p:nvPr>
            <p:ph type="body" idx="1"/>
          </p:nvPr>
        </p:nvSpPr>
        <p:spPr bwMode="auto">
          <a:xfrm>
            <a:off x="1270000" y="2768600"/>
            <a:ext cx="104648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altLang="en-US" smtClean="0">
                <a:sym typeface="Gill Sans" charset="0"/>
              </a:rPr>
              <a:t>Click to edit Master text styles</a:t>
            </a:r>
          </a:p>
          <a:p>
            <a:pPr lvl="1"/>
            <a:r>
              <a:rPr lang="en-US" altLang="en-US" smtClean="0">
                <a:sym typeface="Gill Sans" charset="0"/>
              </a:rPr>
              <a:t>Second level</a:t>
            </a:r>
          </a:p>
          <a:p>
            <a:pPr lvl="2"/>
            <a:r>
              <a:rPr lang="en-US" altLang="en-US" smtClean="0">
                <a:sym typeface="Gill Sans" charset="0"/>
              </a:rPr>
              <a:t>Third level</a:t>
            </a:r>
          </a:p>
          <a:p>
            <a:pPr lvl="3"/>
            <a:r>
              <a:rPr lang="en-US" altLang="en-US" smtClean="0">
                <a:sym typeface="Gill Sans" charset="0"/>
              </a:rPr>
              <a:t>Fourth level</a:t>
            </a:r>
          </a:p>
          <a:p>
            <a:pPr lvl="4"/>
            <a:r>
              <a:rPr lang="en-US" altLang="en-US" smtClean="0">
                <a:sym typeface="Gill Sans" charset="0"/>
              </a:rPr>
              <a:t>Fifth level</a:t>
            </a:r>
          </a:p>
        </p:txBody>
      </p:sp>
    </p:spTree>
  </p:cSld>
  <p:clrMap bg1="dk2" tx1="lt1" bg2="dk1" tx2="lt2" accent1="accent1" accent2="accent2" accent3="accent3" accent4="accent4" accent5="accent5" accent6="accent6" hlink="hlink" folHlink="folHlink"/>
  <p:sldLayoutIdLst>
    <p:sldLayoutId id="2147484082" r:id="rId1"/>
    <p:sldLayoutId id="2147484083" r:id="rId2"/>
    <p:sldLayoutId id="2147484084" r:id="rId3"/>
    <p:sldLayoutId id="2147484085" r:id="rId4"/>
    <p:sldLayoutId id="2147484086" r:id="rId5"/>
    <p:sldLayoutId id="2147484087" r:id="rId6"/>
    <p:sldLayoutId id="2147484088" r:id="rId7"/>
    <p:sldLayoutId id="2147484089" r:id="rId8"/>
    <p:sldLayoutId id="2147484090" r:id="rId9"/>
    <p:sldLayoutId id="2147484091" r:id="rId10"/>
    <p:sldLayoutId id="2147484092" r:id="rId11"/>
  </p:sldLayoutIdLst>
  <p:transitio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760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1pPr>
      <a:lvl2pPr marL="1204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2pPr>
      <a:lvl3pPr marL="1649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3pPr>
      <a:lvl4pPr marL="2093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4pPr>
      <a:lvl5pPr marL="2538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5pPr>
      <a:lvl6pPr marL="29956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6pPr>
      <a:lvl7pPr marL="34528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7pPr>
      <a:lvl8pPr marL="39100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8pPr>
      <a:lvl9pPr marL="43672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1092200" y="2362200"/>
            <a:ext cx="10464800" cy="1295400"/>
          </a:xfrm>
        </p:spPr>
        <p:txBody>
          <a:bodyPr rtlCol="0">
            <a:normAutofit/>
          </a:bodyPr>
          <a:lstStyle/>
          <a:p>
            <a:pPr defTabSz="1300460" eaLnBrk="1" fontAlgn="auto" hangingPunct="1">
              <a:spcAft>
                <a:spcPts val="0"/>
              </a:spcAft>
              <a:defRPr/>
            </a:pPr>
            <a:r>
              <a:rPr lang="en-US" sz="6258" smtClean="0">
                <a:solidFill>
                  <a:schemeClr val="bg1"/>
                </a:solidFill>
              </a:rPr>
              <a:t>(Company Name)</a:t>
            </a:r>
          </a:p>
        </p:txBody>
      </p:sp>
      <p:sp>
        <p:nvSpPr>
          <p:cNvPr id="24579" name="Rectangle 2"/>
          <p:cNvSpPr>
            <a:spLocks/>
          </p:cNvSpPr>
          <p:nvPr/>
        </p:nvSpPr>
        <p:spPr bwMode="auto">
          <a:xfrm>
            <a:off x="4911725" y="4559300"/>
            <a:ext cx="2679700" cy="270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a:defRPr sz="4200">
                <a:solidFill>
                  <a:srgbClr val="FFFFFF"/>
                </a:solidFill>
                <a:latin typeface="Gill Sans" charset="0"/>
                <a:ea typeface="ヒラギノ角ゴ ProN W3" charset="-128"/>
                <a:sym typeface="Gill Sans" charset="0"/>
              </a:defRPr>
            </a:lvl1pPr>
            <a:lvl2pPr marL="742950" indent="-285750">
              <a:defRPr sz="4200">
                <a:solidFill>
                  <a:srgbClr val="FFFFFF"/>
                </a:solidFill>
                <a:latin typeface="Gill Sans" charset="0"/>
                <a:ea typeface="ヒラギノ角ゴ ProN W3" charset="-128"/>
                <a:sym typeface="Gill Sans" charset="0"/>
              </a:defRPr>
            </a:lvl2pPr>
            <a:lvl3pPr marL="1143000" indent="-228600">
              <a:defRPr sz="4200">
                <a:solidFill>
                  <a:srgbClr val="FFFFFF"/>
                </a:solidFill>
                <a:latin typeface="Gill Sans" charset="0"/>
                <a:ea typeface="ヒラギノ角ゴ ProN W3" charset="-128"/>
                <a:sym typeface="Gill Sans" charset="0"/>
              </a:defRPr>
            </a:lvl3pPr>
            <a:lvl4pPr marL="1600200" indent="-228600">
              <a:defRPr sz="4200">
                <a:solidFill>
                  <a:srgbClr val="FFFFFF"/>
                </a:solidFill>
                <a:latin typeface="Gill Sans" charset="0"/>
                <a:ea typeface="ヒラギノ角ゴ ProN W3" charset="-128"/>
                <a:sym typeface="Gill Sans" charset="0"/>
              </a:defRPr>
            </a:lvl4pPr>
            <a:lvl5pPr marL="2057400" indent="-228600">
              <a:defRPr sz="4200">
                <a:solidFill>
                  <a:srgbClr val="FFFFFF"/>
                </a:solidFill>
                <a:latin typeface="Gill Sans" charset="0"/>
                <a:ea typeface="ヒラギノ角ゴ ProN W3" charset="-128"/>
                <a:sym typeface="Gill Sans" charset="0"/>
              </a:defRPr>
            </a:lvl5pPr>
            <a:lvl6pPr marL="2514600" indent="-228600"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2971800" indent="-228600"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29000" indent="-228600"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886200" indent="-228600"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pPr eaLnBrk="1" hangingPunct="1"/>
            <a:r>
              <a:rPr lang="en-US" altLang="en-US" sz="3600">
                <a:solidFill>
                  <a:schemeClr val="bg1"/>
                </a:solidFill>
                <a:ea typeface="MS PGothic" panose="020B0600070205080204" pitchFamily="34" charset="-128"/>
              </a:rPr>
              <a:t>(Your name)</a:t>
            </a:r>
          </a:p>
          <a:p>
            <a:pPr eaLnBrk="1" hangingPunct="1"/>
            <a:r>
              <a:rPr lang="en-US" altLang="en-US" sz="3600">
                <a:solidFill>
                  <a:schemeClr val="bg1"/>
                </a:solidFill>
                <a:ea typeface="MS PGothic" panose="020B0600070205080204" pitchFamily="34" charset="-128"/>
              </a:rPr>
              <a:t>(Title)</a:t>
            </a:r>
          </a:p>
          <a:p>
            <a:pPr eaLnBrk="1" hangingPunct="1"/>
            <a:r>
              <a:rPr lang="en-US" altLang="en-US" sz="3600">
                <a:solidFill>
                  <a:schemeClr val="bg1"/>
                </a:solidFill>
                <a:ea typeface="MS PGothic" panose="020B0600070205080204" pitchFamily="34" charset="-128"/>
              </a:rPr>
              <a:t>(Address)</a:t>
            </a:r>
          </a:p>
          <a:p>
            <a:pPr eaLnBrk="1" hangingPunct="1"/>
            <a:r>
              <a:rPr lang="en-US" altLang="en-US" sz="3600">
                <a:solidFill>
                  <a:schemeClr val="bg1"/>
                </a:solidFill>
                <a:ea typeface="MS PGothic" panose="020B0600070205080204" pitchFamily="34" charset="-128"/>
              </a:rPr>
              <a:t>(Email)</a:t>
            </a:r>
          </a:p>
          <a:p>
            <a:pPr eaLnBrk="1" hangingPunct="1"/>
            <a:r>
              <a:rPr lang="en-US" altLang="en-US" sz="3600">
                <a:solidFill>
                  <a:schemeClr val="bg1"/>
                </a:solidFill>
                <a:ea typeface="MS PGothic" panose="020B0600070205080204" pitchFamily="34" charset="-128"/>
              </a:rPr>
              <a:t>(Phone)</a:t>
            </a:r>
          </a:p>
          <a:p>
            <a:pPr eaLnBrk="1" hangingPunct="1"/>
            <a:r>
              <a:rPr lang="en-US" altLang="en-US" sz="3600">
                <a:solidFill>
                  <a:schemeClr val="bg1"/>
                </a:solidFill>
                <a:ea typeface="MS PGothic" panose="020B0600070205080204" pitchFamily="34" charset="-128"/>
              </a:rPr>
              <a:t>(Website)</a:t>
            </a:r>
          </a:p>
        </p:txBody>
      </p:sp>
      <p:sp>
        <p:nvSpPr>
          <p:cNvPr id="24580" name="TextBox 1"/>
          <p:cNvSpPr txBox="1">
            <a:spLocks noChangeArrowheads="1"/>
          </p:cNvSpPr>
          <p:nvPr/>
        </p:nvSpPr>
        <p:spPr bwMode="auto">
          <a:xfrm>
            <a:off x="9435689" y="381000"/>
            <a:ext cx="2980561"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200">
                <a:solidFill>
                  <a:srgbClr val="FFFFFF"/>
                </a:solidFill>
                <a:latin typeface="Gill Sans" charset="0"/>
                <a:ea typeface="ヒラギノ角ゴ ProN W3" charset="-128"/>
                <a:sym typeface="Gill Sans" charset="0"/>
              </a:defRPr>
            </a:lvl1pPr>
            <a:lvl2pPr marL="742950" indent="-285750">
              <a:defRPr sz="4200">
                <a:solidFill>
                  <a:srgbClr val="FFFFFF"/>
                </a:solidFill>
                <a:latin typeface="Gill Sans" charset="0"/>
                <a:ea typeface="ヒラギノ角ゴ ProN W3" charset="-128"/>
                <a:sym typeface="Gill Sans" charset="0"/>
              </a:defRPr>
            </a:lvl2pPr>
            <a:lvl3pPr marL="1143000" indent="-228600">
              <a:defRPr sz="4200">
                <a:solidFill>
                  <a:srgbClr val="FFFFFF"/>
                </a:solidFill>
                <a:latin typeface="Gill Sans" charset="0"/>
                <a:ea typeface="ヒラギノ角ゴ ProN W3" charset="-128"/>
                <a:sym typeface="Gill Sans" charset="0"/>
              </a:defRPr>
            </a:lvl3pPr>
            <a:lvl4pPr marL="1600200" indent="-228600">
              <a:defRPr sz="4200">
                <a:solidFill>
                  <a:srgbClr val="FFFFFF"/>
                </a:solidFill>
                <a:latin typeface="Gill Sans" charset="0"/>
                <a:ea typeface="ヒラギノ角ゴ ProN W3" charset="-128"/>
                <a:sym typeface="Gill Sans" charset="0"/>
              </a:defRPr>
            </a:lvl4pPr>
            <a:lvl5pPr marL="2057400" indent="-228600">
              <a:defRPr sz="4200">
                <a:solidFill>
                  <a:srgbClr val="FFFFFF"/>
                </a:solidFill>
                <a:latin typeface="Gill Sans" charset="0"/>
                <a:ea typeface="ヒラギノ角ゴ ProN W3" charset="-128"/>
                <a:sym typeface="Gill Sans" charset="0"/>
              </a:defRPr>
            </a:lvl5pPr>
            <a:lvl6pPr marL="2514600" indent="-228600"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2971800" indent="-228600"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29000" indent="-228600"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886200" indent="-228600"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pPr algn="ctr" eaLnBrk="1" hangingPunct="1"/>
            <a:r>
              <a:rPr lang="en-US" altLang="en-US">
                <a:solidFill>
                  <a:schemeClr val="bg1"/>
                </a:solidFill>
              </a:rPr>
              <a:t>(Your Logo)</a:t>
            </a: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1244600" y="228600"/>
            <a:ext cx="10464800" cy="2349500"/>
          </a:xfrm>
        </p:spPr>
        <p:txBody>
          <a:bodyPr rtlCol="0">
            <a:normAutofit/>
          </a:bodyPr>
          <a:lstStyle/>
          <a:p>
            <a:pPr defTabSz="1300460" eaLnBrk="1" fontAlgn="auto" hangingPunct="1">
              <a:spcAft>
                <a:spcPts val="0"/>
              </a:spcAft>
              <a:defRPr/>
            </a:pPr>
            <a:r>
              <a:rPr lang="en-US" sz="6258" dirty="0" smtClean="0">
                <a:solidFill>
                  <a:schemeClr val="bg1"/>
                </a:solidFill>
              </a:rPr>
              <a:t>Problem/Opportunity </a:t>
            </a:r>
          </a:p>
        </p:txBody>
      </p:sp>
      <p:sp>
        <p:nvSpPr>
          <p:cNvPr id="5" name="TextBox 4"/>
          <p:cNvSpPr txBox="1">
            <a:spLocks noChangeArrowheads="1"/>
          </p:cNvSpPr>
          <p:nvPr/>
        </p:nvSpPr>
        <p:spPr bwMode="auto">
          <a:xfrm>
            <a:off x="2082800" y="3352800"/>
            <a:ext cx="89916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a:defRPr sz="4200">
                <a:solidFill>
                  <a:srgbClr val="FFFFFF"/>
                </a:solidFill>
                <a:latin typeface="Gill Sans" charset="0"/>
                <a:ea typeface="ヒラギノ角ゴ ProN W3" charset="-128"/>
                <a:sym typeface="Gill Sans" charset="0"/>
              </a:defRPr>
            </a:lvl1pPr>
            <a:lvl2pPr marL="742950" indent="-285750">
              <a:defRPr sz="4200">
                <a:solidFill>
                  <a:srgbClr val="FFFFFF"/>
                </a:solidFill>
                <a:latin typeface="Gill Sans" charset="0"/>
                <a:ea typeface="ヒラギノ角ゴ ProN W3" charset="-128"/>
                <a:sym typeface="Gill Sans" charset="0"/>
              </a:defRPr>
            </a:lvl2pPr>
            <a:lvl3pPr marL="1143000" indent="-228600">
              <a:defRPr sz="4200">
                <a:solidFill>
                  <a:srgbClr val="FFFFFF"/>
                </a:solidFill>
                <a:latin typeface="Gill Sans" charset="0"/>
                <a:ea typeface="ヒラギノ角ゴ ProN W3" charset="-128"/>
                <a:sym typeface="Gill Sans" charset="0"/>
              </a:defRPr>
            </a:lvl3pPr>
            <a:lvl4pPr marL="1600200" indent="-228600">
              <a:defRPr sz="4200">
                <a:solidFill>
                  <a:srgbClr val="FFFFFF"/>
                </a:solidFill>
                <a:latin typeface="Gill Sans" charset="0"/>
                <a:ea typeface="ヒラギノ角ゴ ProN W3" charset="-128"/>
                <a:sym typeface="Gill Sans" charset="0"/>
              </a:defRPr>
            </a:lvl4pPr>
            <a:lvl5pPr marL="2057400" indent="-228600">
              <a:defRPr sz="4200">
                <a:solidFill>
                  <a:srgbClr val="FFFFFF"/>
                </a:solidFill>
                <a:latin typeface="Gill Sans" charset="0"/>
                <a:ea typeface="ヒラギノ角ゴ ProN W3" charset="-128"/>
                <a:sym typeface="Gill Sans" charset="0"/>
              </a:defRPr>
            </a:lvl5pPr>
            <a:lvl6pPr marL="2514600" indent="-228600"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2971800" indent="-228600"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29000" indent="-228600"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886200" indent="-228600"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pPr eaLnBrk="1" hangingPunct="1">
              <a:buFontTx/>
              <a:buChar char="•"/>
            </a:pPr>
            <a:r>
              <a:rPr lang="en-US" altLang="en-US" dirty="0">
                <a:solidFill>
                  <a:schemeClr val="bg1"/>
                </a:solidFill>
              </a:rPr>
              <a:t>What is the problem you are trying to solve/What pain do you cure?</a:t>
            </a:r>
          </a:p>
          <a:p>
            <a:pPr eaLnBrk="1" hangingPunct="1">
              <a:buFontTx/>
              <a:buChar char="•"/>
            </a:pPr>
            <a:r>
              <a:rPr lang="en-US" altLang="en-US" dirty="0">
                <a:solidFill>
                  <a:schemeClr val="bg1"/>
                </a:solidFill>
              </a:rPr>
              <a:t>(Or, what great opportunity do you tap?)</a:t>
            </a:r>
          </a:p>
          <a:p>
            <a:pPr eaLnBrk="1" hangingPunct="1">
              <a:buFontTx/>
              <a:buChar char="•"/>
            </a:pPr>
            <a:r>
              <a:rPr lang="en-US" altLang="en-US" dirty="0">
                <a:solidFill>
                  <a:schemeClr val="bg1"/>
                </a:solidFill>
              </a:rPr>
              <a:t>What is the Addressable Market Size(How many people/organizations feel this pain or provide this opportunity?)</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2770" name="Rectangle 1"/>
          <p:cNvSpPr>
            <a:spLocks noGrp="1" noChangeArrowheads="1"/>
          </p:cNvSpPr>
          <p:nvPr>
            <p:ph type="title"/>
          </p:nvPr>
        </p:nvSpPr>
        <p:spPr>
          <a:xfrm>
            <a:off x="1270000" y="1244600"/>
            <a:ext cx="10464800" cy="1346200"/>
          </a:xfrm>
        </p:spPr>
        <p:txBody>
          <a:bodyPr rtlCol="0">
            <a:normAutofit/>
          </a:bodyPr>
          <a:lstStyle/>
          <a:p>
            <a:pPr defTabSz="1300460" eaLnBrk="1" fontAlgn="auto" hangingPunct="1">
              <a:spcAft>
                <a:spcPts val="0"/>
              </a:spcAft>
              <a:defRPr/>
            </a:pPr>
            <a:r>
              <a:rPr lang="en-US" sz="6258" dirty="0" smtClean="0">
                <a:solidFill>
                  <a:schemeClr val="bg1"/>
                </a:solidFill>
              </a:rPr>
              <a:t>Product / Service</a:t>
            </a:r>
          </a:p>
        </p:txBody>
      </p:sp>
      <p:sp>
        <p:nvSpPr>
          <p:cNvPr id="4" name="TextBox 3"/>
          <p:cNvSpPr txBox="1">
            <a:spLocks noChangeArrowheads="1"/>
          </p:cNvSpPr>
          <p:nvPr/>
        </p:nvSpPr>
        <p:spPr bwMode="auto">
          <a:xfrm>
            <a:off x="2082800" y="3352800"/>
            <a:ext cx="72390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a:defRPr sz="4200">
                <a:solidFill>
                  <a:srgbClr val="FFFFFF"/>
                </a:solidFill>
                <a:latin typeface="Gill Sans" charset="0"/>
                <a:ea typeface="ヒラギノ角ゴ ProN W3" charset="-128"/>
                <a:sym typeface="Gill Sans" charset="0"/>
              </a:defRPr>
            </a:lvl1pPr>
            <a:lvl2pPr marL="742950" indent="-285750">
              <a:defRPr sz="4200">
                <a:solidFill>
                  <a:srgbClr val="FFFFFF"/>
                </a:solidFill>
                <a:latin typeface="Gill Sans" charset="0"/>
                <a:ea typeface="ヒラギノ角ゴ ProN W3" charset="-128"/>
                <a:sym typeface="Gill Sans" charset="0"/>
              </a:defRPr>
            </a:lvl2pPr>
            <a:lvl3pPr marL="1143000" indent="-228600">
              <a:defRPr sz="4200">
                <a:solidFill>
                  <a:srgbClr val="FFFFFF"/>
                </a:solidFill>
                <a:latin typeface="Gill Sans" charset="0"/>
                <a:ea typeface="ヒラギノ角ゴ ProN W3" charset="-128"/>
                <a:sym typeface="Gill Sans" charset="0"/>
              </a:defRPr>
            </a:lvl3pPr>
            <a:lvl4pPr marL="1600200" indent="-228600">
              <a:defRPr sz="4200">
                <a:solidFill>
                  <a:srgbClr val="FFFFFF"/>
                </a:solidFill>
                <a:latin typeface="Gill Sans" charset="0"/>
                <a:ea typeface="ヒラギノ角ゴ ProN W3" charset="-128"/>
                <a:sym typeface="Gill Sans" charset="0"/>
              </a:defRPr>
            </a:lvl4pPr>
            <a:lvl5pPr marL="2057400" indent="-228600">
              <a:defRPr sz="4200">
                <a:solidFill>
                  <a:srgbClr val="FFFFFF"/>
                </a:solidFill>
                <a:latin typeface="Gill Sans" charset="0"/>
                <a:ea typeface="ヒラギノ角ゴ ProN W3" charset="-128"/>
                <a:sym typeface="Gill Sans" charset="0"/>
              </a:defRPr>
            </a:lvl5pPr>
            <a:lvl6pPr marL="2514600" indent="-228600"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2971800" indent="-228600"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29000" indent="-228600"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886200" indent="-228600"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pPr eaLnBrk="1" hangingPunct="1">
              <a:buFontTx/>
              <a:buChar char="•"/>
            </a:pPr>
            <a:r>
              <a:rPr lang="en-US" altLang="en-US">
                <a:solidFill>
                  <a:schemeClr val="bg1"/>
                </a:solidFill>
              </a:rPr>
              <a:t>Name</a:t>
            </a:r>
          </a:p>
          <a:p>
            <a:pPr eaLnBrk="1" hangingPunct="1">
              <a:buFontTx/>
              <a:buChar char="•"/>
            </a:pPr>
            <a:r>
              <a:rPr lang="en-US" altLang="en-US">
                <a:solidFill>
                  <a:schemeClr val="bg1"/>
                </a:solidFill>
              </a:rPr>
              <a:t>Product description: including key facts</a:t>
            </a:r>
          </a:p>
          <a:p>
            <a:pPr eaLnBrk="1" hangingPunct="1">
              <a:buFontTx/>
              <a:buChar char="•"/>
            </a:pPr>
            <a:r>
              <a:rPr lang="en-US" altLang="en-US">
                <a:solidFill>
                  <a:schemeClr val="bg1"/>
                </a:solidFill>
              </a:rPr>
              <a:t>Benefits to customer</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Rectangle 1"/>
          <p:cNvSpPr>
            <a:spLocks noGrp="1" noChangeArrowheads="1"/>
          </p:cNvSpPr>
          <p:nvPr>
            <p:ph type="title"/>
          </p:nvPr>
        </p:nvSpPr>
        <p:spPr>
          <a:xfrm>
            <a:off x="1270000" y="1435100"/>
            <a:ext cx="10464800" cy="1333500"/>
          </a:xfrm>
        </p:spPr>
        <p:txBody>
          <a:bodyPr rtlCol="0">
            <a:normAutofit/>
          </a:bodyPr>
          <a:lstStyle/>
          <a:p>
            <a:pPr defTabSz="1300460" eaLnBrk="1" fontAlgn="auto" hangingPunct="1">
              <a:spcAft>
                <a:spcPts val="0"/>
              </a:spcAft>
              <a:defRPr/>
            </a:pPr>
            <a:r>
              <a:rPr lang="en-US" sz="6258" dirty="0" smtClean="0">
                <a:solidFill>
                  <a:schemeClr val="bg1"/>
                </a:solidFill>
              </a:rPr>
              <a:t>Sales and Marketing</a:t>
            </a:r>
          </a:p>
        </p:txBody>
      </p:sp>
      <p:sp>
        <p:nvSpPr>
          <p:cNvPr id="4" name="TextBox 3"/>
          <p:cNvSpPr txBox="1">
            <a:spLocks noChangeArrowheads="1"/>
          </p:cNvSpPr>
          <p:nvPr/>
        </p:nvSpPr>
        <p:spPr bwMode="auto">
          <a:xfrm>
            <a:off x="2616200" y="3810000"/>
            <a:ext cx="9372600"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a:defRPr sz="4200">
                <a:solidFill>
                  <a:srgbClr val="FFFFFF"/>
                </a:solidFill>
                <a:latin typeface="Gill Sans" charset="0"/>
                <a:ea typeface="ヒラギノ角ゴ ProN W3" charset="-128"/>
                <a:sym typeface="Gill Sans" charset="0"/>
              </a:defRPr>
            </a:lvl1pPr>
            <a:lvl2pPr marL="742950" indent="-285750">
              <a:defRPr sz="4200">
                <a:solidFill>
                  <a:srgbClr val="FFFFFF"/>
                </a:solidFill>
                <a:latin typeface="Gill Sans" charset="0"/>
                <a:ea typeface="ヒラギノ角ゴ ProN W3" charset="-128"/>
                <a:sym typeface="Gill Sans" charset="0"/>
              </a:defRPr>
            </a:lvl2pPr>
            <a:lvl3pPr marL="1143000" indent="-228600">
              <a:defRPr sz="4200">
                <a:solidFill>
                  <a:srgbClr val="FFFFFF"/>
                </a:solidFill>
                <a:latin typeface="Gill Sans" charset="0"/>
                <a:ea typeface="ヒラギノ角ゴ ProN W3" charset="-128"/>
                <a:sym typeface="Gill Sans" charset="0"/>
              </a:defRPr>
            </a:lvl3pPr>
            <a:lvl4pPr marL="1600200" indent="-228600">
              <a:defRPr sz="4200">
                <a:solidFill>
                  <a:srgbClr val="FFFFFF"/>
                </a:solidFill>
                <a:latin typeface="Gill Sans" charset="0"/>
                <a:ea typeface="ヒラギノ角ゴ ProN W3" charset="-128"/>
                <a:sym typeface="Gill Sans" charset="0"/>
              </a:defRPr>
            </a:lvl4pPr>
            <a:lvl5pPr marL="2057400" indent="-228600">
              <a:defRPr sz="4200">
                <a:solidFill>
                  <a:srgbClr val="FFFFFF"/>
                </a:solidFill>
                <a:latin typeface="Gill Sans" charset="0"/>
                <a:ea typeface="ヒラギノ角ゴ ProN W3" charset="-128"/>
                <a:sym typeface="Gill Sans" charset="0"/>
              </a:defRPr>
            </a:lvl5pPr>
            <a:lvl6pPr marL="2514600" indent="-228600"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2971800" indent="-228600"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29000" indent="-228600"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886200" indent="-228600"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pPr eaLnBrk="1" hangingPunct="1">
              <a:buFontTx/>
              <a:buChar char="•"/>
            </a:pPr>
            <a:r>
              <a:rPr lang="en-US" altLang="en-US" dirty="0">
                <a:solidFill>
                  <a:schemeClr val="bg1"/>
                </a:solidFill>
              </a:rPr>
              <a:t>Describe your customer</a:t>
            </a:r>
          </a:p>
          <a:p>
            <a:pPr lvl="1" eaLnBrk="1" hangingPunct="1">
              <a:buFontTx/>
              <a:buChar char="•"/>
            </a:pPr>
            <a:r>
              <a:rPr lang="en-US" altLang="en-US" dirty="0">
                <a:solidFill>
                  <a:schemeClr val="bg1"/>
                </a:solidFill>
              </a:rPr>
              <a:t>Age, Gender, Location</a:t>
            </a:r>
          </a:p>
          <a:p>
            <a:pPr lvl="1" eaLnBrk="1" hangingPunct="1">
              <a:buFontTx/>
              <a:buChar char="•"/>
            </a:pPr>
            <a:r>
              <a:rPr lang="en-US" altLang="en-US" dirty="0">
                <a:solidFill>
                  <a:schemeClr val="bg1"/>
                </a:solidFill>
              </a:rPr>
              <a:t>Income Bracket, Education, etc.</a:t>
            </a:r>
          </a:p>
          <a:p>
            <a:pPr eaLnBrk="1" hangingPunct="1">
              <a:buFontTx/>
              <a:buChar char="•"/>
            </a:pPr>
            <a:r>
              <a:rPr lang="en-US" altLang="en-US" dirty="0">
                <a:solidFill>
                  <a:schemeClr val="bg1"/>
                </a:solidFill>
              </a:rPr>
              <a:t>How will you tell your customer about your product</a:t>
            </a:r>
          </a:p>
          <a:p>
            <a:pPr eaLnBrk="1" hangingPunct="1">
              <a:buFontTx/>
              <a:buChar char="•"/>
            </a:pPr>
            <a:r>
              <a:rPr lang="en-US" altLang="en-US" dirty="0">
                <a:solidFill>
                  <a:schemeClr val="bg1"/>
                </a:solidFill>
              </a:rPr>
              <a:t>Where will the customer buy your product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6626" name="Rectangle 1"/>
          <p:cNvSpPr>
            <a:spLocks noGrp="1" noChangeArrowheads="1"/>
          </p:cNvSpPr>
          <p:nvPr>
            <p:ph type="title"/>
          </p:nvPr>
        </p:nvSpPr>
        <p:spPr>
          <a:xfrm>
            <a:off x="787400" y="609600"/>
            <a:ext cx="11557000" cy="1295400"/>
          </a:xfrm>
        </p:spPr>
        <p:txBody>
          <a:bodyPr rtlCol="0">
            <a:normAutofit/>
          </a:bodyPr>
          <a:lstStyle/>
          <a:p>
            <a:pPr defTabSz="1300460" eaLnBrk="1" fontAlgn="auto" hangingPunct="1">
              <a:spcAft>
                <a:spcPts val="0"/>
              </a:spcAft>
              <a:defRPr/>
            </a:pPr>
            <a:r>
              <a:rPr lang="en-US" sz="6258" smtClean="0">
                <a:solidFill>
                  <a:schemeClr val="bg1"/>
                </a:solidFill>
              </a:rPr>
              <a:t>Competition</a:t>
            </a:r>
          </a:p>
        </p:txBody>
      </p:sp>
      <p:graphicFrame>
        <p:nvGraphicFramePr>
          <p:cNvPr id="21506" name="Group 2"/>
          <p:cNvGraphicFramePr>
            <a:graphicFrameLocks noGrp="1"/>
          </p:cNvGraphicFramePr>
          <p:nvPr>
            <p:extLst>
              <p:ext uri="{D42A27DB-BD31-4B8C-83A1-F6EECF244321}">
                <p14:modId xmlns:p14="http://schemas.microsoft.com/office/powerpoint/2010/main" val="2954663630"/>
              </p:ext>
            </p:extLst>
          </p:nvPr>
        </p:nvGraphicFramePr>
        <p:xfrm>
          <a:off x="1473200" y="2667000"/>
          <a:ext cx="10033000" cy="5588000"/>
        </p:xfrm>
        <a:graphic>
          <a:graphicData uri="http://schemas.openxmlformats.org/drawingml/2006/table">
            <a:tbl>
              <a:tblPr/>
              <a:tblGrid>
                <a:gridCol w="3344863"/>
                <a:gridCol w="3343275"/>
                <a:gridCol w="3344862"/>
              </a:tblGrid>
              <a:tr h="1311275">
                <a:tc>
                  <a:txBody>
                    <a:bodyPr/>
                    <a:lstStyle>
                      <a:lvl1pPr eaLnBrk="0" hangingPunct="0">
                        <a:tabLst>
                          <a:tab pos="914400" algn="l"/>
                        </a:tabLst>
                        <a:defRPr sz="3200">
                          <a:solidFill>
                            <a:schemeClr val="tx1"/>
                          </a:solidFill>
                          <a:latin typeface="Gill Sans" charset="0"/>
                          <a:ea typeface="ヒラギノ角ゴ ProN W3" charset="-128"/>
                          <a:sym typeface="Gill Sans" charset="0"/>
                        </a:defRPr>
                      </a:lvl1pPr>
                      <a:lvl2pPr marL="742950" indent="-285750" eaLnBrk="0" hangingPunct="0">
                        <a:tabLst>
                          <a:tab pos="914400" algn="l"/>
                        </a:tabLst>
                        <a:defRPr sz="3200">
                          <a:solidFill>
                            <a:schemeClr val="tx1"/>
                          </a:solidFill>
                          <a:latin typeface="Gill Sans" charset="0"/>
                          <a:ea typeface="ヒラギノ角ゴ ProN W3" charset="-128"/>
                          <a:sym typeface="Gill Sans" charset="0"/>
                        </a:defRPr>
                      </a:lvl2pPr>
                      <a:lvl3pPr marL="1143000" indent="-228600" eaLnBrk="0" hangingPunct="0">
                        <a:tabLst>
                          <a:tab pos="914400" algn="l"/>
                        </a:tabLst>
                        <a:defRPr sz="3200">
                          <a:solidFill>
                            <a:schemeClr val="tx1"/>
                          </a:solidFill>
                          <a:latin typeface="Gill Sans" charset="0"/>
                          <a:ea typeface="ヒラギノ角ゴ ProN W3" charset="-128"/>
                          <a:sym typeface="Gill Sans" charset="0"/>
                        </a:defRPr>
                      </a:lvl3pPr>
                      <a:lvl4pPr marL="1600200" indent="-228600" eaLnBrk="0" hangingPunct="0">
                        <a:tabLst>
                          <a:tab pos="914400" algn="l"/>
                        </a:tabLst>
                        <a:defRPr sz="3200">
                          <a:solidFill>
                            <a:schemeClr val="tx1"/>
                          </a:solidFill>
                          <a:latin typeface="Gill Sans" charset="0"/>
                          <a:ea typeface="ヒラギノ角ゴ ProN W3" charset="-128"/>
                          <a:sym typeface="Gill Sans" charset="0"/>
                        </a:defRPr>
                      </a:lvl4pPr>
                      <a:lvl5pPr marL="2057400" indent="-228600" eaLnBrk="0" hangingPunct="0">
                        <a:tabLst>
                          <a:tab pos="914400" algn="l"/>
                        </a:tabLst>
                        <a:defRPr sz="3200">
                          <a:solidFill>
                            <a:schemeClr val="tx1"/>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dirty="0" smtClean="0">
                        <a:ln>
                          <a:noFill/>
                        </a:ln>
                        <a:solidFill>
                          <a:schemeClr val="bg1"/>
                        </a:solidFill>
                        <a:effectLst/>
                        <a:latin typeface="Gill Sans" charset="0"/>
                        <a:ea typeface="ヒラギノ角ゴ ProN W3" charset="-128"/>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lvl1pPr eaLnBrk="0" hangingPunct="0">
                        <a:tabLst>
                          <a:tab pos="914400" algn="l"/>
                        </a:tabLst>
                        <a:defRPr sz="3200">
                          <a:solidFill>
                            <a:schemeClr val="tx1"/>
                          </a:solidFill>
                          <a:latin typeface="Gill Sans" charset="0"/>
                          <a:ea typeface="ヒラギノ角ゴ ProN W3" charset="-128"/>
                          <a:sym typeface="Gill Sans" charset="0"/>
                        </a:defRPr>
                      </a:lvl1pPr>
                      <a:lvl2pPr marL="742950" indent="-285750" eaLnBrk="0" hangingPunct="0">
                        <a:tabLst>
                          <a:tab pos="914400" algn="l"/>
                        </a:tabLst>
                        <a:defRPr sz="3200">
                          <a:solidFill>
                            <a:schemeClr val="tx1"/>
                          </a:solidFill>
                          <a:latin typeface="Gill Sans" charset="0"/>
                          <a:ea typeface="ヒラギノ角ゴ ProN W3" charset="-128"/>
                          <a:sym typeface="Gill Sans" charset="0"/>
                        </a:defRPr>
                      </a:lvl2pPr>
                      <a:lvl3pPr marL="1143000" indent="-228600" eaLnBrk="0" hangingPunct="0">
                        <a:tabLst>
                          <a:tab pos="914400" algn="l"/>
                        </a:tabLst>
                        <a:defRPr sz="3200">
                          <a:solidFill>
                            <a:schemeClr val="tx1"/>
                          </a:solidFill>
                          <a:latin typeface="Gill Sans" charset="0"/>
                          <a:ea typeface="ヒラギノ角ゴ ProN W3" charset="-128"/>
                          <a:sym typeface="Gill Sans" charset="0"/>
                        </a:defRPr>
                      </a:lvl3pPr>
                      <a:lvl4pPr marL="1600200" indent="-228600" eaLnBrk="0" hangingPunct="0">
                        <a:tabLst>
                          <a:tab pos="914400" algn="l"/>
                        </a:tabLst>
                        <a:defRPr sz="3200">
                          <a:solidFill>
                            <a:schemeClr val="tx1"/>
                          </a:solidFill>
                          <a:latin typeface="Gill Sans" charset="0"/>
                          <a:ea typeface="ヒラギノ角ゴ ProN W3" charset="-128"/>
                          <a:sym typeface="Gill Sans" charset="0"/>
                        </a:defRPr>
                      </a:lvl4pPr>
                      <a:lvl5pPr marL="2057400" indent="-228600" eaLnBrk="0" hangingPunct="0">
                        <a:tabLst>
                          <a:tab pos="914400" algn="l"/>
                        </a:tabLst>
                        <a:defRPr sz="3200">
                          <a:solidFill>
                            <a:schemeClr val="tx1"/>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smtClean="0">
                          <a:ln>
                            <a:noFill/>
                          </a:ln>
                          <a:solidFill>
                            <a:schemeClr val="bg1"/>
                          </a:solidFill>
                          <a:effectLst/>
                          <a:latin typeface="Gill Sans" charset="0"/>
                          <a:ea typeface="ヒラギノ角ゴ ProN W3" charset="-128"/>
                          <a:sym typeface="Gill Sans" charset="0"/>
                        </a:rPr>
                        <a:t>We can, it can</a:t>
                      </a:r>
                      <a:r>
                        <a:rPr kumimoji="0" lang="ja-JP" altLang="en-US" sz="3200" b="0" i="0" u="none" strike="noStrike" cap="none" normalizeH="0" baseline="0" smtClean="0">
                          <a:ln>
                            <a:noFill/>
                          </a:ln>
                          <a:solidFill>
                            <a:schemeClr val="bg1"/>
                          </a:solidFill>
                          <a:effectLst/>
                          <a:latin typeface="Arial" panose="020B0604020202020204" pitchFamily="34" charset="0"/>
                          <a:ea typeface="ヒラギノ角ゴ ProN W3" charset="-128"/>
                          <a:sym typeface="Gill Sans" charset="0"/>
                        </a:rPr>
                        <a:t>’</a:t>
                      </a:r>
                      <a:r>
                        <a:rPr kumimoji="0" lang="en-US" altLang="ja-JP" sz="3200" b="0" i="0" u="none" strike="noStrike" cap="none" normalizeH="0" baseline="0" smtClean="0">
                          <a:ln>
                            <a:noFill/>
                          </a:ln>
                          <a:solidFill>
                            <a:schemeClr val="bg1"/>
                          </a:solidFill>
                          <a:effectLst/>
                          <a:latin typeface="Gill Sans" charset="0"/>
                          <a:ea typeface="ヒラギノ角ゴ ProN W3" charset="-128"/>
                          <a:sym typeface="Gill Sans" charset="0"/>
                        </a:rPr>
                        <a:t>t</a:t>
                      </a:r>
                      <a:endParaRPr kumimoji="0" lang="en-US" sz="3200" b="0" i="0" u="none" strike="noStrike" cap="none" normalizeH="0" baseline="0" smtClean="0">
                        <a:ln>
                          <a:noFill/>
                        </a:ln>
                        <a:solidFill>
                          <a:schemeClr val="bg1"/>
                        </a:solidFill>
                        <a:effectLst/>
                        <a:latin typeface="Gill Sans" charset="0"/>
                        <a:ea typeface="ヒラギノ角ゴ ProN W3" charset="-128"/>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lvl1pPr eaLnBrk="0" hangingPunct="0">
                        <a:tabLst>
                          <a:tab pos="914400" algn="l"/>
                        </a:tabLst>
                        <a:defRPr sz="3200">
                          <a:solidFill>
                            <a:schemeClr val="tx1"/>
                          </a:solidFill>
                          <a:latin typeface="Gill Sans" charset="0"/>
                          <a:ea typeface="ヒラギノ角ゴ ProN W3" charset="-128"/>
                          <a:sym typeface="Gill Sans" charset="0"/>
                        </a:defRPr>
                      </a:lvl1pPr>
                      <a:lvl2pPr marL="742950" indent="-285750" eaLnBrk="0" hangingPunct="0">
                        <a:tabLst>
                          <a:tab pos="914400" algn="l"/>
                        </a:tabLst>
                        <a:defRPr sz="3200">
                          <a:solidFill>
                            <a:schemeClr val="tx1"/>
                          </a:solidFill>
                          <a:latin typeface="Gill Sans" charset="0"/>
                          <a:ea typeface="ヒラギノ角ゴ ProN W3" charset="-128"/>
                          <a:sym typeface="Gill Sans" charset="0"/>
                        </a:defRPr>
                      </a:lvl2pPr>
                      <a:lvl3pPr marL="1143000" indent="-228600" eaLnBrk="0" hangingPunct="0">
                        <a:tabLst>
                          <a:tab pos="914400" algn="l"/>
                        </a:tabLst>
                        <a:defRPr sz="3200">
                          <a:solidFill>
                            <a:schemeClr val="tx1"/>
                          </a:solidFill>
                          <a:latin typeface="Gill Sans" charset="0"/>
                          <a:ea typeface="ヒラギノ角ゴ ProN W3" charset="-128"/>
                          <a:sym typeface="Gill Sans" charset="0"/>
                        </a:defRPr>
                      </a:lvl3pPr>
                      <a:lvl4pPr marL="1600200" indent="-228600" eaLnBrk="0" hangingPunct="0">
                        <a:tabLst>
                          <a:tab pos="914400" algn="l"/>
                        </a:tabLst>
                        <a:defRPr sz="3200">
                          <a:solidFill>
                            <a:schemeClr val="tx1"/>
                          </a:solidFill>
                          <a:latin typeface="Gill Sans" charset="0"/>
                          <a:ea typeface="ヒラギノ角ゴ ProN W3" charset="-128"/>
                          <a:sym typeface="Gill Sans" charset="0"/>
                        </a:defRPr>
                      </a:lvl4pPr>
                      <a:lvl5pPr marL="2057400" indent="-228600" eaLnBrk="0" hangingPunct="0">
                        <a:tabLst>
                          <a:tab pos="914400" algn="l"/>
                        </a:tabLst>
                        <a:defRPr sz="3200">
                          <a:solidFill>
                            <a:schemeClr val="tx1"/>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smtClean="0">
                          <a:ln>
                            <a:noFill/>
                          </a:ln>
                          <a:solidFill>
                            <a:schemeClr val="bg1"/>
                          </a:solidFill>
                          <a:effectLst/>
                          <a:latin typeface="Gill Sans" charset="0"/>
                          <a:ea typeface="ヒラギノ角ゴ ProN W3" charset="-128"/>
                          <a:sym typeface="Gill Sans" charset="0"/>
                        </a:rPr>
                        <a:t>It can, we can</a:t>
                      </a:r>
                      <a:r>
                        <a:rPr kumimoji="0" lang="ja-JP" altLang="en-US" sz="3200" b="0" i="0" u="none" strike="noStrike" cap="none" normalizeH="0" baseline="0" smtClean="0">
                          <a:ln>
                            <a:noFill/>
                          </a:ln>
                          <a:solidFill>
                            <a:schemeClr val="bg1"/>
                          </a:solidFill>
                          <a:effectLst/>
                          <a:latin typeface="Arial" panose="020B0604020202020204" pitchFamily="34" charset="0"/>
                          <a:ea typeface="ヒラギノ角ゴ ProN W3" charset="-128"/>
                          <a:sym typeface="Gill Sans" charset="0"/>
                        </a:rPr>
                        <a:t>’</a:t>
                      </a:r>
                      <a:r>
                        <a:rPr kumimoji="0" lang="en-US" altLang="ja-JP" sz="3200" b="0" i="0" u="none" strike="noStrike" cap="none" normalizeH="0" baseline="0" smtClean="0">
                          <a:ln>
                            <a:noFill/>
                          </a:ln>
                          <a:solidFill>
                            <a:schemeClr val="bg1"/>
                          </a:solidFill>
                          <a:effectLst/>
                          <a:latin typeface="Gill Sans" charset="0"/>
                          <a:ea typeface="ヒラギノ角ゴ ProN W3" charset="-128"/>
                          <a:sym typeface="Gill Sans" charset="0"/>
                        </a:rPr>
                        <a:t>t</a:t>
                      </a:r>
                      <a:endParaRPr kumimoji="0" lang="en-US" sz="3200" b="0" i="0" u="none" strike="noStrike" cap="none" normalizeH="0" baseline="0" smtClean="0">
                        <a:ln>
                          <a:noFill/>
                        </a:ln>
                        <a:solidFill>
                          <a:schemeClr val="bg1"/>
                        </a:solidFill>
                        <a:effectLst/>
                        <a:latin typeface="Gill Sans" charset="0"/>
                        <a:ea typeface="ヒラギノ角ゴ ProN W3" charset="-128"/>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r>
              <a:tr h="1425575">
                <a:tc>
                  <a:txBody>
                    <a:bodyPr/>
                    <a:lstStyle>
                      <a:lvl1pPr eaLnBrk="0" hangingPunct="0">
                        <a:tabLst>
                          <a:tab pos="914400" algn="l"/>
                        </a:tabLst>
                        <a:defRPr sz="3200">
                          <a:solidFill>
                            <a:schemeClr val="tx1"/>
                          </a:solidFill>
                          <a:latin typeface="Gill Sans" charset="0"/>
                          <a:ea typeface="ヒラギノ角ゴ ProN W3" charset="-128"/>
                          <a:sym typeface="Gill Sans" charset="0"/>
                        </a:defRPr>
                      </a:lvl1pPr>
                      <a:lvl2pPr marL="742950" indent="-285750" eaLnBrk="0" hangingPunct="0">
                        <a:tabLst>
                          <a:tab pos="914400" algn="l"/>
                        </a:tabLst>
                        <a:defRPr sz="3200">
                          <a:solidFill>
                            <a:schemeClr val="tx1"/>
                          </a:solidFill>
                          <a:latin typeface="Gill Sans" charset="0"/>
                          <a:ea typeface="ヒラギノ角ゴ ProN W3" charset="-128"/>
                          <a:sym typeface="Gill Sans" charset="0"/>
                        </a:defRPr>
                      </a:lvl2pPr>
                      <a:lvl3pPr marL="1143000" indent="-228600" eaLnBrk="0" hangingPunct="0">
                        <a:tabLst>
                          <a:tab pos="914400" algn="l"/>
                        </a:tabLst>
                        <a:defRPr sz="3200">
                          <a:solidFill>
                            <a:schemeClr val="tx1"/>
                          </a:solidFill>
                          <a:latin typeface="Gill Sans" charset="0"/>
                          <a:ea typeface="ヒラギノ角ゴ ProN W3" charset="-128"/>
                          <a:sym typeface="Gill Sans" charset="0"/>
                        </a:defRPr>
                      </a:lvl3pPr>
                      <a:lvl4pPr marL="1600200" indent="-228600" eaLnBrk="0" hangingPunct="0">
                        <a:tabLst>
                          <a:tab pos="914400" algn="l"/>
                        </a:tabLst>
                        <a:defRPr sz="3200">
                          <a:solidFill>
                            <a:schemeClr val="tx1"/>
                          </a:solidFill>
                          <a:latin typeface="Gill Sans" charset="0"/>
                          <a:ea typeface="ヒラギノ角ゴ ProN W3" charset="-128"/>
                          <a:sym typeface="Gill Sans" charset="0"/>
                        </a:defRPr>
                      </a:lvl4pPr>
                      <a:lvl5pPr marL="2057400" indent="-228600" eaLnBrk="0" hangingPunct="0">
                        <a:tabLst>
                          <a:tab pos="914400" algn="l"/>
                        </a:tabLst>
                        <a:defRPr sz="3200">
                          <a:solidFill>
                            <a:schemeClr val="tx1"/>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dirty="0" smtClean="0">
                          <a:ln>
                            <a:noFill/>
                          </a:ln>
                          <a:solidFill>
                            <a:schemeClr val="bg1"/>
                          </a:solidFill>
                          <a:effectLst/>
                          <a:latin typeface="Gill Sans" charset="0"/>
                          <a:ea typeface="ヒラギノ角ゴ ProN W3" charset="-128"/>
                          <a:sym typeface="Gill Sans" charset="0"/>
                        </a:rPr>
                        <a:t>(Competitor 1)</a:t>
                      </a: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lvl1pPr eaLnBrk="0" hangingPunct="0">
                        <a:tabLst>
                          <a:tab pos="914400" algn="l"/>
                        </a:tabLst>
                        <a:defRPr sz="3200">
                          <a:solidFill>
                            <a:schemeClr val="tx1"/>
                          </a:solidFill>
                          <a:latin typeface="Gill Sans" charset="0"/>
                          <a:ea typeface="ヒラギノ角ゴ ProN W3" charset="-128"/>
                          <a:sym typeface="Gill Sans" charset="0"/>
                        </a:defRPr>
                      </a:lvl1pPr>
                      <a:lvl2pPr marL="742950" indent="-285750" eaLnBrk="0" hangingPunct="0">
                        <a:tabLst>
                          <a:tab pos="914400" algn="l"/>
                        </a:tabLst>
                        <a:defRPr sz="3200">
                          <a:solidFill>
                            <a:schemeClr val="tx1"/>
                          </a:solidFill>
                          <a:latin typeface="Gill Sans" charset="0"/>
                          <a:ea typeface="ヒラギノ角ゴ ProN W3" charset="-128"/>
                          <a:sym typeface="Gill Sans" charset="0"/>
                        </a:defRPr>
                      </a:lvl2pPr>
                      <a:lvl3pPr marL="1143000" indent="-228600" eaLnBrk="0" hangingPunct="0">
                        <a:tabLst>
                          <a:tab pos="914400" algn="l"/>
                        </a:tabLst>
                        <a:defRPr sz="3200">
                          <a:solidFill>
                            <a:schemeClr val="tx1"/>
                          </a:solidFill>
                          <a:latin typeface="Gill Sans" charset="0"/>
                          <a:ea typeface="ヒラギノ角ゴ ProN W3" charset="-128"/>
                          <a:sym typeface="Gill Sans" charset="0"/>
                        </a:defRPr>
                      </a:lvl3pPr>
                      <a:lvl4pPr marL="1600200" indent="-228600" eaLnBrk="0" hangingPunct="0">
                        <a:tabLst>
                          <a:tab pos="914400" algn="l"/>
                        </a:tabLst>
                        <a:defRPr sz="3200">
                          <a:solidFill>
                            <a:schemeClr val="tx1"/>
                          </a:solidFill>
                          <a:latin typeface="Gill Sans" charset="0"/>
                          <a:ea typeface="ヒラギノ角ゴ ProN W3" charset="-128"/>
                          <a:sym typeface="Gill Sans" charset="0"/>
                        </a:defRPr>
                      </a:lvl4pPr>
                      <a:lvl5pPr marL="2057400" indent="-228600" eaLnBrk="0" hangingPunct="0">
                        <a:tabLst>
                          <a:tab pos="914400" algn="l"/>
                        </a:tabLst>
                        <a:defRPr sz="3200">
                          <a:solidFill>
                            <a:schemeClr val="tx1"/>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dirty="0" smtClean="0">
                        <a:ln>
                          <a:noFill/>
                        </a:ln>
                        <a:solidFill>
                          <a:schemeClr val="bg1"/>
                        </a:solidFill>
                        <a:effectLst/>
                        <a:latin typeface="Gill Sans" charset="0"/>
                        <a:ea typeface="ヒラギノ角ゴ ProN W3" charset="-128"/>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lvl1pPr eaLnBrk="0" hangingPunct="0">
                        <a:tabLst>
                          <a:tab pos="914400" algn="l"/>
                        </a:tabLst>
                        <a:defRPr sz="3200">
                          <a:solidFill>
                            <a:schemeClr val="tx1"/>
                          </a:solidFill>
                          <a:latin typeface="Gill Sans" charset="0"/>
                          <a:ea typeface="ヒラギノ角ゴ ProN W3" charset="-128"/>
                          <a:sym typeface="Gill Sans" charset="0"/>
                        </a:defRPr>
                      </a:lvl1pPr>
                      <a:lvl2pPr marL="742950" indent="-285750" eaLnBrk="0" hangingPunct="0">
                        <a:tabLst>
                          <a:tab pos="914400" algn="l"/>
                        </a:tabLst>
                        <a:defRPr sz="3200">
                          <a:solidFill>
                            <a:schemeClr val="tx1"/>
                          </a:solidFill>
                          <a:latin typeface="Gill Sans" charset="0"/>
                          <a:ea typeface="ヒラギノ角ゴ ProN W3" charset="-128"/>
                          <a:sym typeface="Gill Sans" charset="0"/>
                        </a:defRPr>
                      </a:lvl2pPr>
                      <a:lvl3pPr marL="1143000" indent="-228600" eaLnBrk="0" hangingPunct="0">
                        <a:tabLst>
                          <a:tab pos="914400" algn="l"/>
                        </a:tabLst>
                        <a:defRPr sz="3200">
                          <a:solidFill>
                            <a:schemeClr val="tx1"/>
                          </a:solidFill>
                          <a:latin typeface="Gill Sans" charset="0"/>
                          <a:ea typeface="ヒラギノ角ゴ ProN W3" charset="-128"/>
                          <a:sym typeface="Gill Sans" charset="0"/>
                        </a:defRPr>
                      </a:lvl3pPr>
                      <a:lvl4pPr marL="1600200" indent="-228600" eaLnBrk="0" hangingPunct="0">
                        <a:tabLst>
                          <a:tab pos="914400" algn="l"/>
                        </a:tabLst>
                        <a:defRPr sz="3200">
                          <a:solidFill>
                            <a:schemeClr val="tx1"/>
                          </a:solidFill>
                          <a:latin typeface="Gill Sans" charset="0"/>
                          <a:ea typeface="ヒラギノ角ゴ ProN W3" charset="-128"/>
                          <a:sym typeface="Gill Sans" charset="0"/>
                        </a:defRPr>
                      </a:lvl4pPr>
                      <a:lvl5pPr marL="2057400" indent="-228600" eaLnBrk="0" hangingPunct="0">
                        <a:tabLst>
                          <a:tab pos="914400" algn="l"/>
                        </a:tabLst>
                        <a:defRPr sz="3200">
                          <a:solidFill>
                            <a:schemeClr val="tx1"/>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smtClean="0">
                        <a:ln>
                          <a:noFill/>
                        </a:ln>
                        <a:solidFill>
                          <a:schemeClr val="bg1"/>
                        </a:solidFill>
                        <a:effectLst/>
                        <a:latin typeface="Gill Sans" charset="0"/>
                        <a:ea typeface="ヒラギノ角ゴ ProN W3" charset="-128"/>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r>
              <a:tr h="1425575">
                <a:tc>
                  <a:txBody>
                    <a:bodyPr/>
                    <a:lstStyle>
                      <a:lvl1pPr eaLnBrk="0" hangingPunct="0">
                        <a:tabLst>
                          <a:tab pos="914400" algn="l"/>
                        </a:tabLst>
                        <a:defRPr sz="3200">
                          <a:solidFill>
                            <a:schemeClr val="tx1"/>
                          </a:solidFill>
                          <a:latin typeface="Gill Sans" charset="0"/>
                          <a:ea typeface="ヒラギノ角ゴ ProN W3" charset="-128"/>
                          <a:sym typeface="Gill Sans" charset="0"/>
                        </a:defRPr>
                      </a:lvl1pPr>
                      <a:lvl2pPr marL="742950" indent="-285750" eaLnBrk="0" hangingPunct="0">
                        <a:tabLst>
                          <a:tab pos="914400" algn="l"/>
                        </a:tabLst>
                        <a:defRPr sz="3200">
                          <a:solidFill>
                            <a:schemeClr val="tx1"/>
                          </a:solidFill>
                          <a:latin typeface="Gill Sans" charset="0"/>
                          <a:ea typeface="ヒラギノ角ゴ ProN W3" charset="-128"/>
                          <a:sym typeface="Gill Sans" charset="0"/>
                        </a:defRPr>
                      </a:lvl2pPr>
                      <a:lvl3pPr marL="1143000" indent="-228600" eaLnBrk="0" hangingPunct="0">
                        <a:tabLst>
                          <a:tab pos="914400" algn="l"/>
                        </a:tabLst>
                        <a:defRPr sz="3200">
                          <a:solidFill>
                            <a:schemeClr val="tx1"/>
                          </a:solidFill>
                          <a:latin typeface="Gill Sans" charset="0"/>
                          <a:ea typeface="ヒラギノ角ゴ ProN W3" charset="-128"/>
                          <a:sym typeface="Gill Sans" charset="0"/>
                        </a:defRPr>
                      </a:lvl3pPr>
                      <a:lvl4pPr marL="1600200" indent="-228600" eaLnBrk="0" hangingPunct="0">
                        <a:tabLst>
                          <a:tab pos="914400" algn="l"/>
                        </a:tabLst>
                        <a:defRPr sz="3200">
                          <a:solidFill>
                            <a:schemeClr val="tx1"/>
                          </a:solidFill>
                          <a:latin typeface="Gill Sans" charset="0"/>
                          <a:ea typeface="ヒラギノ角ゴ ProN W3" charset="-128"/>
                          <a:sym typeface="Gill Sans" charset="0"/>
                        </a:defRPr>
                      </a:lvl4pPr>
                      <a:lvl5pPr marL="2057400" indent="-228600" eaLnBrk="0" hangingPunct="0">
                        <a:tabLst>
                          <a:tab pos="914400" algn="l"/>
                        </a:tabLst>
                        <a:defRPr sz="3200">
                          <a:solidFill>
                            <a:schemeClr val="tx1"/>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smtClean="0">
                          <a:ln>
                            <a:noFill/>
                          </a:ln>
                          <a:solidFill>
                            <a:schemeClr val="bg1"/>
                          </a:solidFill>
                          <a:effectLst/>
                          <a:latin typeface="Gill Sans" charset="0"/>
                          <a:ea typeface="ヒラギノ角ゴ ProN W3" charset="-128"/>
                          <a:sym typeface="Gill Sans" charset="0"/>
                        </a:rPr>
                        <a:t>(Competitor 2)</a:t>
                      </a: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lvl1pPr eaLnBrk="0" hangingPunct="0">
                        <a:tabLst>
                          <a:tab pos="914400" algn="l"/>
                        </a:tabLst>
                        <a:defRPr sz="3200">
                          <a:solidFill>
                            <a:schemeClr val="tx1"/>
                          </a:solidFill>
                          <a:latin typeface="Gill Sans" charset="0"/>
                          <a:ea typeface="ヒラギノ角ゴ ProN W3" charset="-128"/>
                          <a:sym typeface="Gill Sans" charset="0"/>
                        </a:defRPr>
                      </a:lvl1pPr>
                      <a:lvl2pPr marL="742950" indent="-285750" eaLnBrk="0" hangingPunct="0">
                        <a:tabLst>
                          <a:tab pos="914400" algn="l"/>
                        </a:tabLst>
                        <a:defRPr sz="3200">
                          <a:solidFill>
                            <a:schemeClr val="tx1"/>
                          </a:solidFill>
                          <a:latin typeface="Gill Sans" charset="0"/>
                          <a:ea typeface="ヒラギノ角ゴ ProN W3" charset="-128"/>
                          <a:sym typeface="Gill Sans" charset="0"/>
                        </a:defRPr>
                      </a:lvl2pPr>
                      <a:lvl3pPr marL="1143000" indent="-228600" eaLnBrk="0" hangingPunct="0">
                        <a:tabLst>
                          <a:tab pos="914400" algn="l"/>
                        </a:tabLst>
                        <a:defRPr sz="3200">
                          <a:solidFill>
                            <a:schemeClr val="tx1"/>
                          </a:solidFill>
                          <a:latin typeface="Gill Sans" charset="0"/>
                          <a:ea typeface="ヒラギノ角ゴ ProN W3" charset="-128"/>
                          <a:sym typeface="Gill Sans" charset="0"/>
                        </a:defRPr>
                      </a:lvl3pPr>
                      <a:lvl4pPr marL="1600200" indent="-228600" eaLnBrk="0" hangingPunct="0">
                        <a:tabLst>
                          <a:tab pos="914400" algn="l"/>
                        </a:tabLst>
                        <a:defRPr sz="3200">
                          <a:solidFill>
                            <a:schemeClr val="tx1"/>
                          </a:solidFill>
                          <a:latin typeface="Gill Sans" charset="0"/>
                          <a:ea typeface="ヒラギノ角ゴ ProN W3" charset="-128"/>
                          <a:sym typeface="Gill Sans" charset="0"/>
                        </a:defRPr>
                      </a:lvl4pPr>
                      <a:lvl5pPr marL="2057400" indent="-228600" eaLnBrk="0" hangingPunct="0">
                        <a:tabLst>
                          <a:tab pos="914400" algn="l"/>
                        </a:tabLst>
                        <a:defRPr sz="3200">
                          <a:solidFill>
                            <a:schemeClr val="tx1"/>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smtClean="0">
                        <a:ln>
                          <a:noFill/>
                        </a:ln>
                        <a:solidFill>
                          <a:schemeClr val="bg1"/>
                        </a:solidFill>
                        <a:effectLst/>
                        <a:latin typeface="Gill Sans" charset="0"/>
                        <a:ea typeface="ヒラギノ角ゴ ProN W3" charset="-128"/>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lvl1pPr eaLnBrk="0" hangingPunct="0">
                        <a:tabLst>
                          <a:tab pos="914400" algn="l"/>
                        </a:tabLst>
                        <a:defRPr sz="3200">
                          <a:solidFill>
                            <a:schemeClr val="tx1"/>
                          </a:solidFill>
                          <a:latin typeface="Gill Sans" charset="0"/>
                          <a:ea typeface="ヒラギノ角ゴ ProN W3" charset="-128"/>
                          <a:sym typeface="Gill Sans" charset="0"/>
                        </a:defRPr>
                      </a:lvl1pPr>
                      <a:lvl2pPr marL="742950" indent="-285750" eaLnBrk="0" hangingPunct="0">
                        <a:tabLst>
                          <a:tab pos="914400" algn="l"/>
                        </a:tabLst>
                        <a:defRPr sz="3200">
                          <a:solidFill>
                            <a:schemeClr val="tx1"/>
                          </a:solidFill>
                          <a:latin typeface="Gill Sans" charset="0"/>
                          <a:ea typeface="ヒラギノ角ゴ ProN W3" charset="-128"/>
                          <a:sym typeface="Gill Sans" charset="0"/>
                        </a:defRPr>
                      </a:lvl2pPr>
                      <a:lvl3pPr marL="1143000" indent="-228600" eaLnBrk="0" hangingPunct="0">
                        <a:tabLst>
                          <a:tab pos="914400" algn="l"/>
                        </a:tabLst>
                        <a:defRPr sz="3200">
                          <a:solidFill>
                            <a:schemeClr val="tx1"/>
                          </a:solidFill>
                          <a:latin typeface="Gill Sans" charset="0"/>
                          <a:ea typeface="ヒラギノ角ゴ ProN W3" charset="-128"/>
                          <a:sym typeface="Gill Sans" charset="0"/>
                        </a:defRPr>
                      </a:lvl3pPr>
                      <a:lvl4pPr marL="1600200" indent="-228600" eaLnBrk="0" hangingPunct="0">
                        <a:tabLst>
                          <a:tab pos="914400" algn="l"/>
                        </a:tabLst>
                        <a:defRPr sz="3200">
                          <a:solidFill>
                            <a:schemeClr val="tx1"/>
                          </a:solidFill>
                          <a:latin typeface="Gill Sans" charset="0"/>
                          <a:ea typeface="ヒラギノ角ゴ ProN W3" charset="-128"/>
                          <a:sym typeface="Gill Sans" charset="0"/>
                        </a:defRPr>
                      </a:lvl4pPr>
                      <a:lvl5pPr marL="2057400" indent="-228600" eaLnBrk="0" hangingPunct="0">
                        <a:tabLst>
                          <a:tab pos="914400" algn="l"/>
                        </a:tabLst>
                        <a:defRPr sz="3200">
                          <a:solidFill>
                            <a:schemeClr val="tx1"/>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smtClean="0">
                        <a:ln>
                          <a:noFill/>
                        </a:ln>
                        <a:solidFill>
                          <a:schemeClr val="bg1"/>
                        </a:solidFill>
                        <a:effectLst/>
                        <a:latin typeface="Gill Sans" charset="0"/>
                        <a:ea typeface="ヒラギノ角ゴ ProN W3" charset="-128"/>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r>
              <a:tr h="1425575">
                <a:tc>
                  <a:txBody>
                    <a:bodyPr/>
                    <a:lstStyle>
                      <a:lvl1pPr eaLnBrk="0" hangingPunct="0">
                        <a:tabLst>
                          <a:tab pos="914400" algn="l"/>
                        </a:tabLst>
                        <a:defRPr sz="3200">
                          <a:solidFill>
                            <a:schemeClr val="tx1"/>
                          </a:solidFill>
                          <a:latin typeface="Gill Sans" charset="0"/>
                          <a:ea typeface="ヒラギノ角ゴ ProN W3" charset="-128"/>
                          <a:sym typeface="Gill Sans" charset="0"/>
                        </a:defRPr>
                      </a:lvl1pPr>
                      <a:lvl2pPr marL="742950" indent="-285750" eaLnBrk="0" hangingPunct="0">
                        <a:tabLst>
                          <a:tab pos="914400" algn="l"/>
                        </a:tabLst>
                        <a:defRPr sz="3200">
                          <a:solidFill>
                            <a:schemeClr val="tx1"/>
                          </a:solidFill>
                          <a:latin typeface="Gill Sans" charset="0"/>
                          <a:ea typeface="ヒラギノ角ゴ ProN W3" charset="-128"/>
                          <a:sym typeface="Gill Sans" charset="0"/>
                        </a:defRPr>
                      </a:lvl2pPr>
                      <a:lvl3pPr marL="1143000" indent="-228600" eaLnBrk="0" hangingPunct="0">
                        <a:tabLst>
                          <a:tab pos="914400" algn="l"/>
                        </a:tabLst>
                        <a:defRPr sz="3200">
                          <a:solidFill>
                            <a:schemeClr val="tx1"/>
                          </a:solidFill>
                          <a:latin typeface="Gill Sans" charset="0"/>
                          <a:ea typeface="ヒラギノ角ゴ ProN W3" charset="-128"/>
                          <a:sym typeface="Gill Sans" charset="0"/>
                        </a:defRPr>
                      </a:lvl3pPr>
                      <a:lvl4pPr marL="1600200" indent="-228600" eaLnBrk="0" hangingPunct="0">
                        <a:tabLst>
                          <a:tab pos="914400" algn="l"/>
                        </a:tabLst>
                        <a:defRPr sz="3200">
                          <a:solidFill>
                            <a:schemeClr val="tx1"/>
                          </a:solidFill>
                          <a:latin typeface="Gill Sans" charset="0"/>
                          <a:ea typeface="ヒラギノ角ゴ ProN W3" charset="-128"/>
                          <a:sym typeface="Gill Sans" charset="0"/>
                        </a:defRPr>
                      </a:lvl4pPr>
                      <a:lvl5pPr marL="2057400" indent="-228600" eaLnBrk="0" hangingPunct="0">
                        <a:tabLst>
                          <a:tab pos="914400" algn="l"/>
                        </a:tabLst>
                        <a:defRPr sz="3200">
                          <a:solidFill>
                            <a:schemeClr val="tx1"/>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smtClean="0">
                          <a:ln>
                            <a:noFill/>
                          </a:ln>
                          <a:solidFill>
                            <a:schemeClr val="bg1"/>
                          </a:solidFill>
                          <a:effectLst/>
                          <a:latin typeface="Gill Sans" charset="0"/>
                          <a:ea typeface="ヒラギノ角ゴ ProN W3" charset="-128"/>
                          <a:sym typeface="Gill Sans" charset="0"/>
                        </a:rPr>
                        <a:t>(Competitor 3)</a:t>
                      </a: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lvl1pPr eaLnBrk="0" hangingPunct="0">
                        <a:tabLst>
                          <a:tab pos="914400" algn="l"/>
                        </a:tabLst>
                        <a:defRPr sz="3200">
                          <a:solidFill>
                            <a:schemeClr val="tx1"/>
                          </a:solidFill>
                          <a:latin typeface="Gill Sans" charset="0"/>
                          <a:ea typeface="ヒラギノ角ゴ ProN W3" charset="-128"/>
                          <a:sym typeface="Gill Sans" charset="0"/>
                        </a:defRPr>
                      </a:lvl1pPr>
                      <a:lvl2pPr marL="742950" indent="-285750" eaLnBrk="0" hangingPunct="0">
                        <a:tabLst>
                          <a:tab pos="914400" algn="l"/>
                        </a:tabLst>
                        <a:defRPr sz="3200">
                          <a:solidFill>
                            <a:schemeClr val="tx1"/>
                          </a:solidFill>
                          <a:latin typeface="Gill Sans" charset="0"/>
                          <a:ea typeface="ヒラギノ角ゴ ProN W3" charset="-128"/>
                          <a:sym typeface="Gill Sans" charset="0"/>
                        </a:defRPr>
                      </a:lvl2pPr>
                      <a:lvl3pPr marL="1143000" indent="-228600" eaLnBrk="0" hangingPunct="0">
                        <a:tabLst>
                          <a:tab pos="914400" algn="l"/>
                        </a:tabLst>
                        <a:defRPr sz="3200">
                          <a:solidFill>
                            <a:schemeClr val="tx1"/>
                          </a:solidFill>
                          <a:latin typeface="Gill Sans" charset="0"/>
                          <a:ea typeface="ヒラギノ角ゴ ProN W3" charset="-128"/>
                          <a:sym typeface="Gill Sans" charset="0"/>
                        </a:defRPr>
                      </a:lvl3pPr>
                      <a:lvl4pPr marL="1600200" indent="-228600" eaLnBrk="0" hangingPunct="0">
                        <a:tabLst>
                          <a:tab pos="914400" algn="l"/>
                        </a:tabLst>
                        <a:defRPr sz="3200">
                          <a:solidFill>
                            <a:schemeClr val="tx1"/>
                          </a:solidFill>
                          <a:latin typeface="Gill Sans" charset="0"/>
                          <a:ea typeface="ヒラギノ角ゴ ProN W3" charset="-128"/>
                          <a:sym typeface="Gill Sans" charset="0"/>
                        </a:defRPr>
                      </a:lvl4pPr>
                      <a:lvl5pPr marL="2057400" indent="-228600" eaLnBrk="0" hangingPunct="0">
                        <a:tabLst>
                          <a:tab pos="914400" algn="l"/>
                        </a:tabLst>
                        <a:defRPr sz="3200">
                          <a:solidFill>
                            <a:schemeClr val="tx1"/>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smtClean="0">
                        <a:ln>
                          <a:noFill/>
                        </a:ln>
                        <a:solidFill>
                          <a:schemeClr val="bg1"/>
                        </a:solidFill>
                        <a:effectLst/>
                        <a:latin typeface="Gill Sans" charset="0"/>
                        <a:ea typeface="ヒラギノ角ゴ ProN W3" charset="-128"/>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lvl1pPr eaLnBrk="0" hangingPunct="0">
                        <a:tabLst>
                          <a:tab pos="914400" algn="l"/>
                        </a:tabLst>
                        <a:defRPr sz="3200">
                          <a:solidFill>
                            <a:schemeClr val="tx1"/>
                          </a:solidFill>
                          <a:latin typeface="Gill Sans" charset="0"/>
                          <a:ea typeface="ヒラギノ角ゴ ProN W3" charset="-128"/>
                          <a:sym typeface="Gill Sans" charset="0"/>
                        </a:defRPr>
                      </a:lvl1pPr>
                      <a:lvl2pPr marL="742950" indent="-285750" eaLnBrk="0" hangingPunct="0">
                        <a:tabLst>
                          <a:tab pos="914400" algn="l"/>
                        </a:tabLst>
                        <a:defRPr sz="3200">
                          <a:solidFill>
                            <a:schemeClr val="tx1"/>
                          </a:solidFill>
                          <a:latin typeface="Gill Sans" charset="0"/>
                          <a:ea typeface="ヒラギノ角ゴ ProN W3" charset="-128"/>
                          <a:sym typeface="Gill Sans" charset="0"/>
                        </a:defRPr>
                      </a:lvl2pPr>
                      <a:lvl3pPr marL="1143000" indent="-228600" eaLnBrk="0" hangingPunct="0">
                        <a:tabLst>
                          <a:tab pos="914400" algn="l"/>
                        </a:tabLst>
                        <a:defRPr sz="3200">
                          <a:solidFill>
                            <a:schemeClr val="tx1"/>
                          </a:solidFill>
                          <a:latin typeface="Gill Sans" charset="0"/>
                          <a:ea typeface="ヒラギノ角ゴ ProN W3" charset="-128"/>
                          <a:sym typeface="Gill Sans" charset="0"/>
                        </a:defRPr>
                      </a:lvl3pPr>
                      <a:lvl4pPr marL="1600200" indent="-228600" eaLnBrk="0" hangingPunct="0">
                        <a:tabLst>
                          <a:tab pos="914400" algn="l"/>
                        </a:tabLst>
                        <a:defRPr sz="3200">
                          <a:solidFill>
                            <a:schemeClr val="tx1"/>
                          </a:solidFill>
                          <a:latin typeface="Gill Sans" charset="0"/>
                          <a:ea typeface="ヒラギノ角ゴ ProN W3" charset="-128"/>
                          <a:sym typeface="Gill Sans" charset="0"/>
                        </a:defRPr>
                      </a:lvl4pPr>
                      <a:lvl5pPr marL="2057400" indent="-228600" eaLnBrk="0" hangingPunct="0">
                        <a:tabLst>
                          <a:tab pos="914400" algn="l"/>
                        </a:tabLst>
                        <a:defRPr sz="3200">
                          <a:solidFill>
                            <a:schemeClr val="tx1"/>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tabLst>
                          <a:tab pos="914400" algn="l"/>
                        </a:tabLst>
                        <a:defRPr sz="3200">
                          <a:solidFill>
                            <a:schemeClr val="tx1"/>
                          </a:solidFill>
                          <a:latin typeface="Gill Sans" charset="0"/>
                          <a:ea typeface="ヒラギノ角ゴ ProN W3" charset="-128"/>
                          <a:sym typeface="Gill Sans"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dirty="0" smtClean="0">
                        <a:ln>
                          <a:noFill/>
                        </a:ln>
                        <a:solidFill>
                          <a:schemeClr val="bg1"/>
                        </a:solidFill>
                        <a:effectLst/>
                        <a:latin typeface="Gill Sans" charset="0"/>
                        <a:ea typeface="ヒラギノ角ゴ ProN W3" charset="-128"/>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674" name="Rectangle 1"/>
          <p:cNvSpPr>
            <a:spLocks noGrp="1" noChangeArrowheads="1"/>
          </p:cNvSpPr>
          <p:nvPr>
            <p:ph type="title"/>
          </p:nvPr>
        </p:nvSpPr>
        <p:spPr>
          <a:xfrm>
            <a:off x="1270000" y="1625600"/>
            <a:ext cx="10464800" cy="1689100"/>
          </a:xfrm>
        </p:spPr>
        <p:txBody>
          <a:bodyPr rtlCol="0">
            <a:normAutofit/>
          </a:bodyPr>
          <a:lstStyle/>
          <a:p>
            <a:pPr defTabSz="1300460" eaLnBrk="1" fontAlgn="auto" hangingPunct="1">
              <a:spcAft>
                <a:spcPts val="0"/>
              </a:spcAft>
              <a:defRPr/>
            </a:pPr>
            <a:r>
              <a:rPr lang="en-US" sz="6258" smtClean="0">
                <a:solidFill>
                  <a:schemeClr val="bg1"/>
                </a:solidFill>
              </a:rPr>
              <a:t>Business Model</a:t>
            </a:r>
          </a:p>
        </p:txBody>
      </p:sp>
      <p:sp>
        <p:nvSpPr>
          <p:cNvPr id="4" name="TextBox 3"/>
          <p:cNvSpPr txBox="1">
            <a:spLocks noChangeArrowheads="1"/>
          </p:cNvSpPr>
          <p:nvPr/>
        </p:nvSpPr>
        <p:spPr bwMode="auto">
          <a:xfrm>
            <a:off x="2006600" y="4800600"/>
            <a:ext cx="103632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a:defRPr sz="4200">
                <a:solidFill>
                  <a:srgbClr val="FFFFFF"/>
                </a:solidFill>
                <a:latin typeface="Gill Sans" charset="0"/>
                <a:ea typeface="ヒラギノ角ゴ ProN W3" charset="-128"/>
                <a:sym typeface="Gill Sans" charset="0"/>
              </a:defRPr>
            </a:lvl1pPr>
            <a:lvl2pPr marL="742950" indent="-285750">
              <a:defRPr sz="4200">
                <a:solidFill>
                  <a:srgbClr val="FFFFFF"/>
                </a:solidFill>
                <a:latin typeface="Gill Sans" charset="0"/>
                <a:ea typeface="ヒラギノ角ゴ ProN W3" charset="-128"/>
                <a:sym typeface="Gill Sans" charset="0"/>
              </a:defRPr>
            </a:lvl2pPr>
            <a:lvl3pPr marL="1143000" indent="-228600">
              <a:defRPr sz="4200">
                <a:solidFill>
                  <a:srgbClr val="FFFFFF"/>
                </a:solidFill>
                <a:latin typeface="Gill Sans" charset="0"/>
                <a:ea typeface="ヒラギノ角ゴ ProN W3" charset="-128"/>
                <a:sym typeface="Gill Sans" charset="0"/>
              </a:defRPr>
            </a:lvl3pPr>
            <a:lvl4pPr marL="1600200" indent="-228600">
              <a:defRPr sz="4200">
                <a:solidFill>
                  <a:srgbClr val="FFFFFF"/>
                </a:solidFill>
                <a:latin typeface="Gill Sans" charset="0"/>
                <a:ea typeface="ヒラギノ角ゴ ProN W3" charset="-128"/>
                <a:sym typeface="Gill Sans" charset="0"/>
              </a:defRPr>
            </a:lvl4pPr>
            <a:lvl5pPr marL="2057400" indent="-228600">
              <a:defRPr sz="4200">
                <a:solidFill>
                  <a:srgbClr val="FFFFFF"/>
                </a:solidFill>
                <a:latin typeface="Gill Sans" charset="0"/>
                <a:ea typeface="ヒラギノ角ゴ ProN W3" charset="-128"/>
                <a:sym typeface="Gill Sans" charset="0"/>
              </a:defRPr>
            </a:lvl5pPr>
            <a:lvl6pPr marL="2514600" indent="-228600"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2971800" indent="-228600"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29000" indent="-228600"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886200" indent="-228600"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pPr eaLnBrk="1" hangingPunct="1">
              <a:buFontTx/>
              <a:buChar char="•"/>
            </a:pPr>
            <a:r>
              <a:rPr lang="en-US" altLang="en-US">
                <a:solidFill>
                  <a:schemeClr val="bg1"/>
                </a:solidFill>
              </a:rPr>
              <a:t>What will be the price of your product or service?</a:t>
            </a:r>
          </a:p>
          <a:p>
            <a:pPr eaLnBrk="1" hangingPunct="1">
              <a:buFontTx/>
              <a:buChar char="•"/>
            </a:pPr>
            <a:r>
              <a:rPr lang="en-US" altLang="en-US">
                <a:solidFill>
                  <a:schemeClr val="bg1"/>
                </a:solidFill>
              </a:rPr>
              <a:t>Will it be a subscription model? Freemium model? Or something else?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22" name="Rectangle 1"/>
          <p:cNvSpPr>
            <a:spLocks noGrp="1" noChangeArrowheads="1"/>
          </p:cNvSpPr>
          <p:nvPr>
            <p:ph type="title"/>
          </p:nvPr>
        </p:nvSpPr>
        <p:spPr>
          <a:xfrm>
            <a:off x="1092200" y="0"/>
            <a:ext cx="10464800" cy="1346200"/>
          </a:xfrm>
        </p:spPr>
        <p:txBody>
          <a:bodyPr rtlCol="0">
            <a:normAutofit/>
          </a:bodyPr>
          <a:lstStyle/>
          <a:p>
            <a:pPr defTabSz="1300460" eaLnBrk="1" fontAlgn="auto" hangingPunct="1">
              <a:spcAft>
                <a:spcPts val="0"/>
              </a:spcAft>
              <a:defRPr/>
            </a:pPr>
            <a:r>
              <a:rPr lang="en-US" sz="6258" dirty="0" smtClean="0">
                <a:solidFill>
                  <a:schemeClr val="bg1"/>
                </a:solidFill>
              </a:rPr>
              <a:t>Forecast</a:t>
            </a:r>
          </a:p>
        </p:txBody>
      </p:sp>
      <p:graphicFrame>
        <p:nvGraphicFramePr>
          <p:cNvPr id="7" name="Group 2"/>
          <p:cNvGraphicFramePr>
            <a:graphicFrameLocks noGrp="1"/>
          </p:cNvGraphicFramePr>
          <p:nvPr>
            <p:extLst>
              <p:ext uri="{D42A27DB-BD31-4B8C-83A1-F6EECF244321}">
                <p14:modId xmlns:p14="http://schemas.microsoft.com/office/powerpoint/2010/main" val="3224110035"/>
              </p:ext>
            </p:extLst>
          </p:nvPr>
        </p:nvGraphicFramePr>
        <p:xfrm>
          <a:off x="863600" y="1752600"/>
          <a:ext cx="11353800" cy="7494588"/>
        </p:xfrm>
        <a:graphic>
          <a:graphicData uri="http://schemas.openxmlformats.org/drawingml/2006/table">
            <a:tbl>
              <a:tblPr/>
              <a:tblGrid>
                <a:gridCol w="2209800"/>
                <a:gridCol w="1828800"/>
                <a:gridCol w="1828800"/>
                <a:gridCol w="1828800"/>
                <a:gridCol w="1828800"/>
                <a:gridCol w="1828800"/>
              </a:tblGrid>
              <a:tr h="1806633">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dirty="0" smtClean="0">
                          <a:ln>
                            <a:noFill/>
                          </a:ln>
                          <a:solidFill>
                            <a:schemeClr val="bg1"/>
                          </a:solidFill>
                          <a:effectLst/>
                          <a:latin typeface="Gill Sans" charset="0"/>
                          <a:ea typeface="ヒラギノ角ゴ ProN W3" charset="0"/>
                          <a:cs typeface="ヒラギノ角ゴ ProN W3" charset="0"/>
                          <a:sym typeface="Gill Sans" charset="0"/>
                        </a:rPr>
                        <a:t>Year 1</a:t>
                      </a: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dirty="0" smtClean="0">
                          <a:ln>
                            <a:noFill/>
                          </a:ln>
                          <a:solidFill>
                            <a:schemeClr val="bg1"/>
                          </a:solidFill>
                          <a:effectLst/>
                          <a:latin typeface="Gill Sans" charset="0"/>
                          <a:ea typeface="ヒラギノ角ゴ ProN W3" charset="0"/>
                          <a:cs typeface="ヒラギノ角ゴ ProN W3" charset="0"/>
                          <a:sym typeface="Gill Sans" charset="0"/>
                        </a:rPr>
                        <a:t>Year 2</a:t>
                      </a: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dirty="0" smtClean="0">
                          <a:ln>
                            <a:noFill/>
                          </a:ln>
                          <a:solidFill>
                            <a:schemeClr val="bg1"/>
                          </a:solidFill>
                          <a:effectLst/>
                          <a:latin typeface="Gill Sans" charset="0"/>
                          <a:ea typeface="ヒラギノ角ゴ ProN W3" charset="0"/>
                          <a:cs typeface="ヒラギノ角ゴ ProN W3" charset="0"/>
                          <a:sym typeface="Gill Sans" charset="0"/>
                        </a:rPr>
                        <a:t>Year 3</a:t>
                      </a: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dirty="0" smtClean="0">
                          <a:ln>
                            <a:noFill/>
                          </a:ln>
                          <a:solidFill>
                            <a:schemeClr val="bg1"/>
                          </a:solidFill>
                          <a:effectLst/>
                          <a:latin typeface="Gill Sans" charset="0"/>
                          <a:ea typeface="ヒラギノ角ゴ ProN W3" charset="0"/>
                          <a:cs typeface="ヒラギノ角ゴ ProN W3" charset="0"/>
                          <a:sym typeface="Gill Sans" charset="0"/>
                        </a:rPr>
                        <a:t>Year 4</a:t>
                      </a: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dirty="0" smtClean="0">
                          <a:ln>
                            <a:noFill/>
                          </a:ln>
                          <a:solidFill>
                            <a:schemeClr val="bg1"/>
                          </a:solidFill>
                          <a:effectLst/>
                          <a:latin typeface="Gill Sans" charset="0"/>
                          <a:ea typeface="ヒラギノ角ゴ ProN W3" charset="0"/>
                          <a:cs typeface="ヒラギノ角ゴ ProN W3" charset="0"/>
                          <a:sym typeface="Gill Sans" charset="0"/>
                        </a:rPr>
                        <a:t>Year 5</a:t>
                      </a: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r>
              <a:tr h="1137591">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dirty="0" smtClean="0">
                          <a:ln>
                            <a:noFill/>
                          </a:ln>
                          <a:solidFill>
                            <a:schemeClr val="bg1"/>
                          </a:solidFill>
                          <a:effectLst/>
                          <a:latin typeface="Gill Sans" charset="0"/>
                          <a:ea typeface="ヒラギノ角ゴ ProN W3" charset="0"/>
                          <a:cs typeface="ヒラギノ角ゴ ProN W3" charset="0"/>
                          <a:sym typeface="Gill Sans" charset="0"/>
                        </a:rPr>
                        <a:t># of Customers</a:t>
                      </a: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r>
              <a:tr h="1137591">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dirty="0" smtClean="0">
                          <a:ln>
                            <a:noFill/>
                          </a:ln>
                          <a:solidFill>
                            <a:schemeClr val="bg1"/>
                          </a:solidFill>
                          <a:effectLst/>
                          <a:latin typeface="Gill Sans" charset="0"/>
                          <a:ea typeface="ヒラギノ角ゴ ProN W3" charset="0"/>
                          <a:cs typeface="ヒラギノ角ゴ ProN W3" charset="0"/>
                          <a:sym typeface="Gill Sans" charset="0"/>
                        </a:rPr>
                        <a:t># of Employees</a:t>
                      </a: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r>
              <a:tr h="1137591">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dirty="0" smtClean="0">
                          <a:ln>
                            <a:noFill/>
                          </a:ln>
                          <a:solidFill>
                            <a:schemeClr val="bg1"/>
                          </a:solidFill>
                          <a:effectLst/>
                          <a:latin typeface="Gill Sans" charset="0"/>
                          <a:ea typeface="ヒラギノ角ゴ ProN W3" charset="0"/>
                          <a:cs typeface="ヒラギノ角ゴ ProN W3" charset="0"/>
                          <a:sym typeface="Gill Sans" charset="0"/>
                        </a:rPr>
                        <a:t>Sales</a:t>
                      </a: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r>
              <a:tr h="1137591">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dirty="0" smtClean="0">
                          <a:ln>
                            <a:noFill/>
                          </a:ln>
                          <a:solidFill>
                            <a:schemeClr val="bg1"/>
                          </a:solidFill>
                          <a:effectLst/>
                          <a:latin typeface="Gill Sans" charset="0"/>
                          <a:ea typeface="ヒラギノ角ゴ ProN W3" charset="0"/>
                          <a:cs typeface="ヒラギノ角ゴ ProN W3" charset="0"/>
                          <a:sym typeface="Gill Sans" charset="0"/>
                        </a:rPr>
                        <a:t>Expenses</a:t>
                      </a: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r>
              <a:tr h="1137591">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dirty="0" smtClean="0">
                          <a:ln>
                            <a:noFill/>
                          </a:ln>
                          <a:solidFill>
                            <a:schemeClr val="bg1"/>
                          </a:solidFill>
                          <a:effectLst/>
                          <a:latin typeface="Gill Sans" charset="0"/>
                          <a:ea typeface="ヒラギノ角ゴ ProN W3" charset="0"/>
                          <a:cs typeface="ヒラギノ角ゴ ProN W3" charset="0"/>
                          <a:sym typeface="Gill Sans" charset="0"/>
                        </a:rPr>
                        <a:t>Profits</a:t>
                      </a: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3200" b="0" i="0" u="none" strike="noStrike" cap="none" normalizeH="0" baseline="0" dirty="0">
                        <a:ln>
                          <a:noFill/>
                        </a:ln>
                        <a:solidFill>
                          <a:schemeClr val="bg1"/>
                        </a:solidFill>
                        <a:effectLst/>
                        <a:latin typeface="Gill Sans" charset="0"/>
                        <a:ea typeface="ヒラギノ角ゴ ProN W3" charset="0"/>
                        <a:cs typeface="ヒラギノ角ゴ ProN W3" charset="0"/>
                        <a:sym typeface="Gill Sans" charset="0"/>
                      </a:endParaRPr>
                    </a:p>
                  </a:txBody>
                  <a:tcPr marL="50800" marR="50800" marT="50798" marB="50798"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2770" name="Rectangle 1"/>
          <p:cNvSpPr>
            <a:spLocks noGrp="1" noChangeArrowheads="1"/>
          </p:cNvSpPr>
          <p:nvPr>
            <p:ph type="title"/>
          </p:nvPr>
        </p:nvSpPr>
        <p:spPr>
          <a:xfrm>
            <a:off x="1270000" y="1244600"/>
            <a:ext cx="10464800" cy="1346200"/>
          </a:xfrm>
        </p:spPr>
        <p:txBody>
          <a:bodyPr rtlCol="0">
            <a:normAutofit/>
          </a:bodyPr>
          <a:lstStyle/>
          <a:p>
            <a:pPr defTabSz="1300460" eaLnBrk="1" fontAlgn="auto" hangingPunct="1">
              <a:spcAft>
                <a:spcPts val="0"/>
              </a:spcAft>
              <a:defRPr/>
            </a:pPr>
            <a:r>
              <a:rPr lang="en-US" sz="6258" smtClean="0">
                <a:solidFill>
                  <a:schemeClr val="bg1"/>
                </a:solidFill>
              </a:rPr>
              <a:t>Team</a:t>
            </a:r>
          </a:p>
        </p:txBody>
      </p:sp>
      <p:sp>
        <p:nvSpPr>
          <p:cNvPr id="4" name="TextBox 3"/>
          <p:cNvSpPr txBox="1">
            <a:spLocks noChangeArrowheads="1"/>
          </p:cNvSpPr>
          <p:nvPr/>
        </p:nvSpPr>
        <p:spPr bwMode="auto">
          <a:xfrm>
            <a:off x="2082800" y="3352800"/>
            <a:ext cx="72390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a:defRPr sz="4200">
                <a:solidFill>
                  <a:srgbClr val="FFFFFF"/>
                </a:solidFill>
                <a:latin typeface="Gill Sans" charset="0"/>
                <a:ea typeface="ヒラギノ角ゴ ProN W3" charset="-128"/>
                <a:sym typeface="Gill Sans" charset="0"/>
              </a:defRPr>
            </a:lvl1pPr>
            <a:lvl2pPr marL="742950" indent="-285750">
              <a:defRPr sz="4200">
                <a:solidFill>
                  <a:srgbClr val="FFFFFF"/>
                </a:solidFill>
                <a:latin typeface="Gill Sans" charset="0"/>
                <a:ea typeface="ヒラギノ角ゴ ProN W3" charset="-128"/>
                <a:sym typeface="Gill Sans" charset="0"/>
              </a:defRPr>
            </a:lvl2pPr>
            <a:lvl3pPr marL="1143000" indent="-228600">
              <a:defRPr sz="4200">
                <a:solidFill>
                  <a:srgbClr val="FFFFFF"/>
                </a:solidFill>
                <a:latin typeface="Gill Sans" charset="0"/>
                <a:ea typeface="ヒラギノ角ゴ ProN W3" charset="-128"/>
                <a:sym typeface="Gill Sans" charset="0"/>
              </a:defRPr>
            </a:lvl3pPr>
            <a:lvl4pPr marL="1600200" indent="-228600">
              <a:defRPr sz="4200">
                <a:solidFill>
                  <a:srgbClr val="FFFFFF"/>
                </a:solidFill>
                <a:latin typeface="Gill Sans" charset="0"/>
                <a:ea typeface="ヒラギノ角ゴ ProN W3" charset="-128"/>
                <a:sym typeface="Gill Sans" charset="0"/>
              </a:defRPr>
            </a:lvl4pPr>
            <a:lvl5pPr marL="2057400" indent="-228600">
              <a:defRPr sz="4200">
                <a:solidFill>
                  <a:srgbClr val="FFFFFF"/>
                </a:solidFill>
                <a:latin typeface="Gill Sans" charset="0"/>
                <a:ea typeface="ヒラギノ角ゴ ProN W3" charset="-128"/>
                <a:sym typeface="Gill Sans" charset="0"/>
              </a:defRPr>
            </a:lvl5pPr>
            <a:lvl6pPr marL="2514600" indent="-228600"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2971800" indent="-228600"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29000" indent="-228600"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886200" indent="-228600"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pPr eaLnBrk="1" hangingPunct="1">
              <a:buFontTx/>
              <a:buChar char="•"/>
            </a:pPr>
            <a:r>
              <a:rPr lang="en-US" altLang="en-US" dirty="0">
                <a:solidFill>
                  <a:schemeClr val="bg1"/>
                </a:solidFill>
              </a:rPr>
              <a:t>(Name, key facts)</a:t>
            </a:r>
          </a:p>
          <a:p>
            <a:pPr eaLnBrk="1" hangingPunct="1">
              <a:buFontTx/>
              <a:buChar char="•"/>
            </a:pPr>
            <a:r>
              <a:rPr lang="en-US" altLang="en-US" dirty="0">
                <a:solidFill>
                  <a:schemeClr val="bg1"/>
                </a:solidFill>
              </a:rPr>
              <a:t>(Name, key facts)</a:t>
            </a:r>
          </a:p>
          <a:p>
            <a:pPr eaLnBrk="1" hangingPunct="1">
              <a:buFontTx/>
              <a:buChar char="•"/>
            </a:pPr>
            <a:r>
              <a:rPr lang="en-US" altLang="en-US" dirty="0">
                <a:solidFill>
                  <a:schemeClr val="bg1"/>
                </a:solidFill>
              </a:rPr>
              <a:t>(Name, key facts)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4818" name="Rectangle 1"/>
          <p:cNvSpPr>
            <a:spLocks noGrp="1" noChangeArrowheads="1"/>
          </p:cNvSpPr>
          <p:nvPr>
            <p:ph type="title"/>
          </p:nvPr>
        </p:nvSpPr>
        <p:spPr>
          <a:xfrm>
            <a:off x="1371600" y="787400"/>
            <a:ext cx="10464800" cy="1879600"/>
          </a:xfrm>
        </p:spPr>
        <p:txBody>
          <a:bodyPr rtlCol="0">
            <a:normAutofit/>
          </a:bodyPr>
          <a:lstStyle/>
          <a:p>
            <a:pPr defTabSz="1300460" eaLnBrk="1" fontAlgn="auto" hangingPunct="1">
              <a:spcAft>
                <a:spcPts val="0"/>
              </a:spcAft>
              <a:defRPr/>
            </a:pPr>
            <a:r>
              <a:rPr lang="en-US" sz="6258" dirty="0" smtClean="0">
                <a:solidFill>
                  <a:schemeClr val="bg1"/>
                </a:solidFill>
              </a:rPr>
              <a:t>Status and Milestones</a:t>
            </a:r>
          </a:p>
        </p:txBody>
      </p:sp>
      <p:sp>
        <p:nvSpPr>
          <p:cNvPr id="4" name="TextBox 3"/>
          <p:cNvSpPr txBox="1">
            <a:spLocks noChangeArrowheads="1"/>
          </p:cNvSpPr>
          <p:nvPr/>
        </p:nvSpPr>
        <p:spPr bwMode="auto">
          <a:xfrm>
            <a:off x="2082800" y="3352800"/>
            <a:ext cx="723900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a:defRPr sz="4200">
                <a:solidFill>
                  <a:srgbClr val="FFFFFF"/>
                </a:solidFill>
                <a:latin typeface="Gill Sans" charset="0"/>
                <a:ea typeface="ヒラギノ角ゴ ProN W3" charset="-128"/>
                <a:sym typeface="Gill Sans" charset="0"/>
              </a:defRPr>
            </a:lvl1pPr>
            <a:lvl2pPr marL="742950" indent="-285750">
              <a:defRPr sz="4200">
                <a:solidFill>
                  <a:srgbClr val="FFFFFF"/>
                </a:solidFill>
                <a:latin typeface="Gill Sans" charset="0"/>
                <a:ea typeface="ヒラギノ角ゴ ProN W3" charset="-128"/>
                <a:sym typeface="Gill Sans" charset="0"/>
              </a:defRPr>
            </a:lvl2pPr>
            <a:lvl3pPr marL="1143000" indent="-228600">
              <a:defRPr sz="4200">
                <a:solidFill>
                  <a:srgbClr val="FFFFFF"/>
                </a:solidFill>
                <a:latin typeface="Gill Sans" charset="0"/>
                <a:ea typeface="ヒラギノ角ゴ ProN W3" charset="-128"/>
                <a:sym typeface="Gill Sans" charset="0"/>
              </a:defRPr>
            </a:lvl3pPr>
            <a:lvl4pPr marL="1600200" indent="-228600">
              <a:defRPr sz="4200">
                <a:solidFill>
                  <a:srgbClr val="FFFFFF"/>
                </a:solidFill>
                <a:latin typeface="Gill Sans" charset="0"/>
                <a:ea typeface="ヒラギノ角ゴ ProN W3" charset="-128"/>
                <a:sym typeface="Gill Sans" charset="0"/>
              </a:defRPr>
            </a:lvl4pPr>
            <a:lvl5pPr marL="2057400" indent="-228600">
              <a:defRPr sz="4200">
                <a:solidFill>
                  <a:srgbClr val="FFFFFF"/>
                </a:solidFill>
                <a:latin typeface="Gill Sans" charset="0"/>
                <a:ea typeface="ヒラギノ角ゴ ProN W3" charset="-128"/>
                <a:sym typeface="Gill Sans" charset="0"/>
              </a:defRPr>
            </a:lvl5pPr>
            <a:lvl6pPr marL="2514600" indent="-228600" eaLnBrk="0" fontAlgn="base" hangingPunct="0">
              <a:spcBef>
                <a:spcPct val="0"/>
              </a:spcBef>
              <a:spcAft>
                <a:spcPct val="0"/>
              </a:spcAft>
              <a:defRPr sz="4200">
                <a:solidFill>
                  <a:srgbClr val="FFFFFF"/>
                </a:solidFill>
                <a:latin typeface="Gill Sans" charset="0"/>
                <a:ea typeface="ヒラギノ角ゴ ProN W3" charset="-128"/>
                <a:sym typeface="Gill Sans" charset="0"/>
              </a:defRPr>
            </a:lvl6pPr>
            <a:lvl7pPr marL="2971800" indent="-228600" eaLnBrk="0" fontAlgn="base" hangingPunct="0">
              <a:spcBef>
                <a:spcPct val="0"/>
              </a:spcBef>
              <a:spcAft>
                <a:spcPct val="0"/>
              </a:spcAft>
              <a:defRPr sz="4200">
                <a:solidFill>
                  <a:srgbClr val="FFFFFF"/>
                </a:solidFill>
                <a:latin typeface="Gill Sans" charset="0"/>
                <a:ea typeface="ヒラギノ角ゴ ProN W3" charset="-128"/>
                <a:sym typeface="Gill Sans" charset="0"/>
              </a:defRPr>
            </a:lvl7pPr>
            <a:lvl8pPr marL="3429000" indent="-228600" eaLnBrk="0" fontAlgn="base" hangingPunct="0">
              <a:spcBef>
                <a:spcPct val="0"/>
              </a:spcBef>
              <a:spcAft>
                <a:spcPct val="0"/>
              </a:spcAft>
              <a:defRPr sz="4200">
                <a:solidFill>
                  <a:srgbClr val="FFFFFF"/>
                </a:solidFill>
                <a:latin typeface="Gill Sans" charset="0"/>
                <a:ea typeface="ヒラギノ角ゴ ProN W3" charset="-128"/>
                <a:sym typeface="Gill Sans" charset="0"/>
              </a:defRPr>
            </a:lvl8pPr>
            <a:lvl9pPr marL="3886200" indent="-228600" eaLnBrk="0" fontAlgn="base" hangingPunct="0">
              <a:spcBef>
                <a:spcPct val="0"/>
              </a:spcBef>
              <a:spcAft>
                <a:spcPct val="0"/>
              </a:spcAft>
              <a:defRPr sz="4200">
                <a:solidFill>
                  <a:srgbClr val="FFFFFF"/>
                </a:solidFill>
                <a:latin typeface="Gill Sans" charset="0"/>
                <a:ea typeface="ヒラギノ角ゴ ProN W3" charset="-128"/>
                <a:sym typeface="Gill Sans" charset="0"/>
              </a:defRPr>
            </a:lvl9pPr>
          </a:lstStyle>
          <a:p>
            <a:pPr eaLnBrk="1" hangingPunct="1">
              <a:buFontTx/>
              <a:buChar char="•"/>
            </a:pPr>
            <a:r>
              <a:rPr lang="en-US" altLang="en-US">
                <a:solidFill>
                  <a:schemeClr val="bg1"/>
                </a:solidFill>
              </a:rPr>
              <a:t>Start Date</a:t>
            </a:r>
          </a:p>
          <a:p>
            <a:pPr eaLnBrk="1" hangingPunct="1">
              <a:buFontTx/>
              <a:buChar char="•"/>
            </a:pPr>
            <a:r>
              <a:rPr lang="en-US" altLang="en-US">
                <a:solidFill>
                  <a:schemeClr val="bg1"/>
                </a:solidFill>
              </a:rPr>
              <a:t>Company registration?</a:t>
            </a:r>
          </a:p>
          <a:p>
            <a:pPr eaLnBrk="1" hangingPunct="1">
              <a:buFontTx/>
              <a:buChar char="•"/>
            </a:pPr>
            <a:r>
              <a:rPr lang="en-US" altLang="en-US">
                <a:solidFill>
                  <a:schemeClr val="bg1"/>
                </a:solidFill>
              </a:rPr>
              <a:t>Prototype/App</a:t>
            </a:r>
          </a:p>
          <a:p>
            <a:pPr eaLnBrk="1" hangingPunct="1">
              <a:buFontTx/>
              <a:buChar char="•"/>
            </a:pPr>
            <a:r>
              <a:rPr lang="en-US" altLang="en-US">
                <a:solidFill>
                  <a:schemeClr val="bg1"/>
                </a:solidFill>
              </a:rPr>
              <a:t>First Sale</a:t>
            </a:r>
          </a:p>
          <a:p>
            <a:pPr eaLnBrk="1" hangingPunct="1">
              <a:buFontTx/>
              <a:buChar char="•"/>
            </a:pPr>
            <a:r>
              <a:rPr lang="en-US" altLang="en-US">
                <a:solidFill>
                  <a:schemeClr val="bg1"/>
                </a:solidFill>
              </a:rPr>
              <a:t>Break Even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Title &amp; 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074EB3">
                <a:alpha val="84999"/>
              </a:srgbClr>
            </a:gs>
            <a:gs pos="100000">
              <a:srgbClr val="0B3280">
                <a:alpha val="84999"/>
              </a:srgbClr>
            </a:gs>
          </a:gsLst>
          <a:lin ang="5400000" scaled="1"/>
        </a:gradFill>
        <a:ln>
          <a:noFill/>
        </a:ln>
        <a:effectLst/>
        <a:extLst>
          <a:ext uri="{91240B29-F687-4f45-9708-019B960494DF}">
            <a14:hiddenLine xmlns="" xmlns:a14="http://schemas.microsoft.com/office/drawing/2010/main" w="12700" cap="flat" cmpd="sng" algn="ctr">
              <a:solidFill>
                <a:srgbClr val="2F3946">
                  <a:alpha val="84999"/>
                </a:srgbClr>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FFFFFF"/>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gradFill rotWithShape="0">
          <a:gsLst>
            <a:gs pos="0">
              <a:srgbClr val="074EB3">
                <a:alpha val="84999"/>
              </a:srgbClr>
            </a:gs>
            <a:gs pos="100000">
              <a:srgbClr val="0B3280">
                <a:alpha val="84999"/>
              </a:srgbClr>
            </a:gs>
          </a:gsLst>
          <a:lin ang="5400000" scaled="1"/>
        </a:gradFill>
        <a:ln>
          <a:noFill/>
        </a:ln>
        <a:effectLst/>
        <a:extLst>
          <a:ext uri="{91240B29-F687-4f45-9708-019B960494DF}">
            <a14:hiddenLine xmlns="" xmlns:a14="http://schemas.microsoft.com/office/drawing/2010/main" w="12700" cap="flat" cmpd="sng" algn="ctr">
              <a:solidFill>
                <a:srgbClr val="2F3946">
                  <a:alpha val="84999"/>
                </a:srgbClr>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FFFFFF"/>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
      <a:dk1>
        <a:srgbClr val="00000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Title &amp; Bullets - Right">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074EB3">
                <a:alpha val="84999"/>
              </a:srgbClr>
            </a:gs>
            <a:gs pos="100000">
              <a:srgbClr val="0B3280">
                <a:alpha val="84999"/>
              </a:srgbClr>
            </a:gs>
          </a:gsLst>
          <a:lin ang="5400000" scaled="1"/>
        </a:gradFill>
        <a:ln>
          <a:noFill/>
        </a:ln>
        <a:effectLst/>
        <a:extLst>
          <a:ext uri="{91240B29-F687-4f45-9708-019B960494DF}">
            <a14:hiddenLine xmlns="" xmlns:a14="http://schemas.microsoft.com/office/drawing/2010/main" w="12700" cap="flat" cmpd="sng" algn="ctr">
              <a:solidFill>
                <a:srgbClr val="2F3946">
                  <a:alpha val="84999"/>
                </a:srgbClr>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FFFFFF"/>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gradFill rotWithShape="0">
          <a:gsLst>
            <a:gs pos="0">
              <a:srgbClr val="074EB3">
                <a:alpha val="84999"/>
              </a:srgbClr>
            </a:gs>
            <a:gs pos="100000">
              <a:srgbClr val="0B3280">
                <a:alpha val="84999"/>
              </a:srgbClr>
            </a:gs>
          </a:gsLst>
          <a:lin ang="5400000" scaled="1"/>
        </a:gradFill>
        <a:ln>
          <a:noFill/>
        </a:ln>
        <a:effectLst/>
        <a:extLst>
          <a:ext uri="{91240B29-F687-4f45-9708-019B960494DF}">
            <a14:hiddenLine xmlns="" xmlns:a14="http://schemas.microsoft.com/office/drawing/2010/main" w="12700" cap="flat" cmpd="sng" algn="ctr">
              <a:solidFill>
                <a:srgbClr val="2F3946">
                  <a:alpha val="84999"/>
                </a:srgbClr>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FFFFFF"/>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
      <a:dk1>
        <a:srgbClr val="00000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Title, Bullets &amp; Photo">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074EB3">
                <a:alpha val="84999"/>
              </a:srgbClr>
            </a:gs>
            <a:gs pos="100000">
              <a:srgbClr val="0B3280">
                <a:alpha val="84999"/>
              </a:srgbClr>
            </a:gs>
          </a:gsLst>
          <a:lin ang="5400000" scaled="1"/>
        </a:gradFill>
        <a:ln>
          <a:noFill/>
        </a:ln>
        <a:effectLst/>
        <a:extLst>
          <a:ext uri="{91240B29-F687-4f45-9708-019B960494DF}">
            <a14:hiddenLine xmlns="" xmlns:a14="http://schemas.microsoft.com/office/drawing/2010/main" w="12700" cap="flat" cmpd="sng" algn="ctr">
              <a:solidFill>
                <a:srgbClr val="2F3946">
                  <a:alpha val="84999"/>
                </a:srgbClr>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FFFFFF"/>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gradFill rotWithShape="0">
          <a:gsLst>
            <a:gs pos="0">
              <a:srgbClr val="074EB3">
                <a:alpha val="84999"/>
              </a:srgbClr>
            </a:gs>
            <a:gs pos="100000">
              <a:srgbClr val="0B3280">
                <a:alpha val="84999"/>
              </a:srgbClr>
            </a:gs>
          </a:gsLst>
          <a:lin ang="5400000" scaled="1"/>
        </a:gradFill>
        <a:ln>
          <a:noFill/>
        </a:ln>
        <a:effectLst/>
        <a:extLst>
          <a:ext uri="{91240B29-F687-4f45-9708-019B960494DF}">
            <a14:hiddenLine xmlns="" xmlns:a14="http://schemas.microsoft.com/office/drawing/2010/main" w="12700" cap="flat" cmpd="sng" algn="ctr">
              <a:solidFill>
                <a:srgbClr val="2F3946">
                  <a:alpha val="84999"/>
                </a:srgbClr>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FFFFFF"/>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 Center">
  <a:themeElements>
    <a:clrScheme name="">
      <a:dk1>
        <a:srgbClr val="00000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Title - Center">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074EB3">
                <a:alpha val="84999"/>
              </a:srgbClr>
            </a:gs>
            <a:gs pos="100000">
              <a:srgbClr val="0B3280">
                <a:alpha val="84999"/>
              </a:srgbClr>
            </a:gs>
          </a:gsLst>
          <a:lin ang="5400000" scaled="1"/>
        </a:gradFill>
        <a:ln>
          <a:noFill/>
        </a:ln>
        <a:effectLst/>
        <a:extLst>
          <a:ext uri="{91240B29-F687-4f45-9708-019B960494DF}">
            <a14:hiddenLine xmlns="" xmlns:a14="http://schemas.microsoft.com/office/drawing/2010/main" w="12700" cap="flat" cmpd="sng" algn="ctr">
              <a:solidFill>
                <a:srgbClr val="2F3946">
                  <a:alpha val="84999"/>
                </a:srgbClr>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FFFFFF"/>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gradFill rotWithShape="0">
          <a:gsLst>
            <a:gs pos="0">
              <a:srgbClr val="074EB3">
                <a:alpha val="84999"/>
              </a:srgbClr>
            </a:gs>
            <a:gs pos="100000">
              <a:srgbClr val="0B3280">
                <a:alpha val="84999"/>
              </a:srgbClr>
            </a:gs>
          </a:gsLst>
          <a:lin ang="5400000" scaled="1"/>
        </a:gradFill>
        <a:ln>
          <a:noFill/>
        </a:ln>
        <a:effectLst/>
        <a:extLst>
          <a:ext uri="{91240B29-F687-4f45-9708-019B960494DF}">
            <a14:hiddenLine xmlns="" xmlns:a14="http://schemas.microsoft.com/office/drawing/2010/main" w="12700" cap="flat" cmpd="sng" algn="ctr">
              <a:solidFill>
                <a:srgbClr val="2F3946">
                  <a:alpha val="84999"/>
                </a:srgbClr>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FFFFFF"/>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ullets">
  <a:themeElements>
    <a:clrScheme name="">
      <a:dk1>
        <a:srgbClr val="00000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074EB3">
                <a:alpha val="84999"/>
              </a:srgbClr>
            </a:gs>
            <a:gs pos="100000">
              <a:srgbClr val="0B3280">
                <a:alpha val="84999"/>
              </a:srgbClr>
            </a:gs>
          </a:gsLst>
          <a:lin ang="5400000" scaled="1"/>
        </a:gradFill>
        <a:ln>
          <a:noFill/>
        </a:ln>
        <a:effectLst/>
        <a:extLst>
          <a:ext uri="{91240B29-F687-4f45-9708-019B960494DF}">
            <a14:hiddenLine xmlns="" xmlns:a14="http://schemas.microsoft.com/office/drawing/2010/main" w="12700" cap="flat" cmpd="sng" algn="ctr">
              <a:solidFill>
                <a:srgbClr val="2F3946">
                  <a:alpha val="84999"/>
                </a:srgbClr>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FFFFFF"/>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gradFill rotWithShape="0">
          <a:gsLst>
            <a:gs pos="0">
              <a:srgbClr val="074EB3">
                <a:alpha val="84999"/>
              </a:srgbClr>
            </a:gs>
            <a:gs pos="100000">
              <a:srgbClr val="0B3280">
                <a:alpha val="84999"/>
              </a:srgbClr>
            </a:gs>
          </a:gsLst>
          <a:lin ang="5400000" scaled="1"/>
        </a:gradFill>
        <a:ln>
          <a:noFill/>
        </a:ln>
        <a:effectLst/>
        <a:extLst>
          <a:ext uri="{91240B29-F687-4f45-9708-019B960494DF}">
            <a14:hiddenLine xmlns="" xmlns:a14="http://schemas.microsoft.com/office/drawing/2010/main" w="12700" cap="flat" cmpd="sng" algn="ctr">
              <a:solidFill>
                <a:srgbClr val="2F3946">
                  <a:alpha val="84999"/>
                </a:srgbClr>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FFFFFF"/>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Horizontal Reflection">
  <a:themeElements>
    <a:clrScheme name="">
      <a:dk1>
        <a:srgbClr val="00000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Photo - Horizontal Reflection">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074EB3">
                <a:alpha val="84999"/>
              </a:srgbClr>
            </a:gs>
            <a:gs pos="100000">
              <a:srgbClr val="0B3280">
                <a:alpha val="84999"/>
              </a:srgbClr>
            </a:gs>
          </a:gsLst>
          <a:lin ang="5400000" scaled="1"/>
        </a:gradFill>
        <a:ln>
          <a:noFill/>
        </a:ln>
        <a:effectLst/>
        <a:extLst>
          <a:ext uri="{91240B29-F687-4f45-9708-019B960494DF}">
            <a14:hiddenLine xmlns="" xmlns:a14="http://schemas.microsoft.com/office/drawing/2010/main" w="12700" cap="flat" cmpd="sng" algn="ctr">
              <a:solidFill>
                <a:srgbClr val="2F3946">
                  <a:alpha val="84999"/>
                </a:srgbClr>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FFFFFF"/>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gradFill rotWithShape="0">
          <a:gsLst>
            <a:gs pos="0">
              <a:srgbClr val="074EB3">
                <a:alpha val="84999"/>
              </a:srgbClr>
            </a:gs>
            <a:gs pos="100000">
              <a:srgbClr val="0B3280">
                <a:alpha val="84999"/>
              </a:srgbClr>
            </a:gs>
          </a:gsLst>
          <a:lin ang="5400000" scaled="1"/>
        </a:gradFill>
        <a:ln>
          <a:noFill/>
        </a:ln>
        <a:effectLst/>
        <a:extLst>
          <a:ext uri="{91240B29-F687-4f45-9708-019B960494DF}">
            <a14:hiddenLine xmlns="" xmlns:a14="http://schemas.microsoft.com/office/drawing/2010/main" w="12700" cap="flat" cmpd="sng" algn="ctr">
              <a:solidFill>
                <a:srgbClr val="2F3946">
                  <a:alpha val="84999"/>
                </a:srgbClr>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FFFFFF"/>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Photo - Horizontal Refle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Vertical">
  <a:themeElements>
    <a:clrScheme name="">
      <a:dk1>
        <a:srgbClr val="00000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Photo - Vertical">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074EB3">
                <a:alpha val="84999"/>
              </a:srgbClr>
            </a:gs>
            <a:gs pos="100000">
              <a:srgbClr val="0B3280">
                <a:alpha val="84999"/>
              </a:srgbClr>
            </a:gs>
          </a:gsLst>
          <a:lin ang="5400000" scaled="1"/>
        </a:gradFill>
        <a:ln>
          <a:noFill/>
        </a:ln>
        <a:effectLst/>
        <a:extLst>
          <a:ext uri="{91240B29-F687-4f45-9708-019B960494DF}">
            <a14:hiddenLine xmlns="" xmlns:a14="http://schemas.microsoft.com/office/drawing/2010/main" w="12700" cap="flat" cmpd="sng" algn="ctr">
              <a:solidFill>
                <a:srgbClr val="2F3946">
                  <a:alpha val="84999"/>
                </a:srgbClr>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FFFFFF"/>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gradFill rotWithShape="0">
          <a:gsLst>
            <a:gs pos="0">
              <a:srgbClr val="074EB3">
                <a:alpha val="84999"/>
              </a:srgbClr>
            </a:gs>
            <a:gs pos="100000">
              <a:srgbClr val="0B3280">
                <a:alpha val="84999"/>
              </a:srgbClr>
            </a:gs>
          </a:gsLst>
          <a:lin ang="5400000" scaled="1"/>
        </a:gradFill>
        <a:ln>
          <a:noFill/>
        </a:ln>
        <a:effectLst/>
        <a:extLst>
          <a:ext uri="{91240B29-F687-4f45-9708-019B960494DF}">
            <a14:hiddenLine xmlns="" xmlns:a14="http://schemas.microsoft.com/office/drawing/2010/main" w="12700" cap="flat" cmpd="sng" algn="ctr">
              <a:solidFill>
                <a:srgbClr val="2F3946">
                  <a:alpha val="84999"/>
                </a:srgbClr>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FFFFFF"/>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Vertical Reflection">
  <a:themeElements>
    <a:clrScheme name="">
      <a:dk1>
        <a:srgbClr val="00000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Photo - Vertical Reflection">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074EB3">
                <a:alpha val="84999"/>
              </a:srgbClr>
            </a:gs>
            <a:gs pos="100000">
              <a:srgbClr val="0B3280">
                <a:alpha val="84999"/>
              </a:srgbClr>
            </a:gs>
          </a:gsLst>
          <a:lin ang="5400000" scaled="1"/>
        </a:gradFill>
        <a:ln>
          <a:noFill/>
        </a:ln>
        <a:effectLst/>
        <a:extLst>
          <a:ext uri="{91240B29-F687-4f45-9708-019B960494DF}">
            <a14:hiddenLine xmlns="" xmlns:a14="http://schemas.microsoft.com/office/drawing/2010/main" w="12700" cap="flat" cmpd="sng" algn="ctr">
              <a:solidFill>
                <a:srgbClr val="2F3946">
                  <a:alpha val="84999"/>
                </a:srgbClr>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FFFFFF"/>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gradFill rotWithShape="0">
          <a:gsLst>
            <a:gs pos="0">
              <a:srgbClr val="074EB3">
                <a:alpha val="84999"/>
              </a:srgbClr>
            </a:gs>
            <a:gs pos="100000">
              <a:srgbClr val="0B3280">
                <a:alpha val="84999"/>
              </a:srgbClr>
            </a:gs>
          </a:gsLst>
          <a:lin ang="5400000" scaled="1"/>
        </a:gradFill>
        <a:ln>
          <a:noFill/>
        </a:ln>
        <a:effectLst/>
        <a:extLst>
          <a:ext uri="{91240B29-F687-4f45-9708-019B960494DF}">
            <a14:hiddenLine xmlns="" xmlns:a14="http://schemas.microsoft.com/office/drawing/2010/main" w="12700" cap="flat" cmpd="sng" algn="ctr">
              <a:solidFill>
                <a:srgbClr val="2F3946">
                  <a:alpha val="84999"/>
                </a:srgbClr>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FFFFFF"/>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Photo - Vertical Refle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
      <a:dk1>
        <a:srgbClr val="00000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074EB3">
                <a:alpha val="84999"/>
              </a:srgbClr>
            </a:gs>
            <a:gs pos="100000">
              <a:srgbClr val="0B3280">
                <a:alpha val="84999"/>
              </a:srgbClr>
            </a:gs>
          </a:gsLst>
          <a:lin ang="5400000" scaled="1"/>
        </a:gradFill>
        <a:ln>
          <a:noFill/>
        </a:ln>
        <a:effectLst/>
        <a:extLst>
          <a:ext uri="{91240B29-F687-4f45-9708-019B960494DF}">
            <a14:hiddenLine xmlns="" xmlns:a14="http://schemas.microsoft.com/office/drawing/2010/main" w="12700" cap="flat" cmpd="sng" algn="ctr">
              <a:solidFill>
                <a:srgbClr val="2F3946">
                  <a:alpha val="84999"/>
                </a:srgbClr>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FFFFFF"/>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gradFill rotWithShape="0">
          <a:gsLst>
            <a:gs pos="0">
              <a:srgbClr val="074EB3">
                <a:alpha val="84999"/>
              </a:srgbClr>
            </a:gs>
            <a:gs pos="100000">
              <a:srgbClr val="0B3280">
                <a:alpha val="84999"/>
              </a:srgbClr>
            </a:gs>
          </a:gsLst>
          <a:lin ang="5400000" scaled="1"/>
        </a:gradFill>
        <a:ln>
          <a:noFill/>
        </a:ln>
        <a:effectLst/>
        <a:extLst>
          <a:ext uri="{91240B29-F687-4f45-9708-019B960494DF}">
            <a14:hiddenLine xmlns="" xmlns:a14="http://schemas.microsoft.com/office/drawing/2010/main" w="12700" cap="flat" cmpd="sng" algn="ctr">
              <a:solidFill>
                <a:srgbClr val="2F3946">
                  <a:alpha val="84999"/>
                </a:srgbClr>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FFFFFF"/>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Left">
  <a:themeElements>
    <a:clrScheme name="">
      <a:dk1>
        <a:srgbClr val="00000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Title &amp; Bullets - Left">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074EB3">
                <a:alpha val="84999"/>
              </a:srgbClr>
            </a:gs>
            <a:gs pos="100000">
              <a:srgbClr val="0B3280">
                <a:alpha val="84999"/>
              </a:srgbClr>
            </a:gs>
          </a:gsLst>
          <a:lin ang="5400000" scaled="1"/>
        </a:gradFill>
        <a:ln>
          <a:noFill/>
        </a:ln>
        <a:effectLst/>
        <a:extLst>
          <a:ext uri="{91240B29-F687-4f45-9708-019B960494DF}">
            <a14:hiddenLine xmlns="" xmlns:a14="http://schemas.microsoft.com/office/drawing/2010/main" w="12700" cap="flat" cmpd="sng" algn="ctr">
              <a:solidFill>
                <a:srgbClr val="2F3946">
                  <a:alpha val="84999"/>
                </a:srgbClr>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FFFFFF"/>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gradFill rotWithShape="0">
          <a:gsLst>
            <a:gs pos="0">
              <a:srgbClr val="074EB3">
                <a:alpha val="84999"/>
              </a:srgbClr>
            </a:gs>
            <a:gs pos="100000">
              <a:srgbClr val="0B3280">
                <a:alpha val="84999"/>
              </a:srgbClr>
            </a:gs>
          </a:gsLst>
          <a:lin ang="5400000" scaled="1"/>
        </a:gradFill>
        <a:ln>
          <a:noFill/>
        </a:ln>
        <a:effectLst/>
        <a:extLst>
          <a:ext uri="{91240B29-F687-4f45-9708-019B960494DF}">
            <a14:hiddenLine xmlns="" xmlns:a14="http://schemas.microsoft.com/office/drawing/2010/main" w="12700" cap="flat" cmpd="sng" algn="ctr">
              <a:solidFill>
                <a:srgbClr val="2F3946">
                  <a:alpha val="84999"/>
                </a:srgbClr>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FFFFFF"/>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2 Column">
  <a:themeElements>
    <a:clrScheme name="">
      <a:dk1>
        <a:srgbClr val="00000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Title &amp; Bullets - 2 Column">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074EB3">
                <a:alpha val="84999"/>
              </a:srgbClr>
            </a:gs>
            <a:gs pos="100000">
              <a:srgbClr val="0B3280">
                <a:alpha val="84999"/>
              </a:srgbClr>
            </a:gs>
          </a:gsLst>
          <a:lin ang="5400000" scaled="1"/>
        </a:gradFill>
        <a:ln>
          <a:noFill/>
        </a:ln>
        <a:effectLst/>
        <a:extLst>
          <a:ext uri="{91240B29-F687-4f45-9708-019B960494DF}">
            <a14:hiddenLine xmlns="" xmlns:a14="http://schemas.microsoft.com/office/drawing/2010/main" w="12700" cap="flat" cmpd="sng" algn="ctr">
              <a:solidFill>
                <a:srgbClr val="2F3946">
                  <a:alpha val="84999"/>
                </a:srgbClr>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FFFFFF"/>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gradFill rotWithShape="0">
          <a:gsLst>
            <a:gs pos="0">
              <a:srgbClr val="074EB3">
                <a:alpha val="84999"/>
              </a:srgbClr>
            </a:gs>
            <a:gs pos="100000">
              <a:srgbClr val="0B3280">
                <a:alpha val="84999"/>
              </a:srgbClr>
            </a:gs>
          </a:gsLst>
          <a:lin ang="5400000" scaled="1"/>
        </a:gradFill>
        <a:ln>
          <a:noFill/>
        </a:ln>
        <a:effectLst/>
        <a:extLst>
          <a:ext uri="{91240B29-F687-4f45-9708-019B960494DF}">
            <a14:hiddenLine xmlns="" xmlns:a14="http://schemas.microsoft.com/office/drawing/2010/main" w="12700" cap="flat" cmpd="sng" algn="ctr">
              <a:solidFill>
                <a:srgbClr val="2F3946">
                  <a:alpha val="84999"/>
                </a:srgbClr>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FFFFFF"/>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709</TotalTime>
  <Pages>0</Pages>
  <Words>589</Words>
  <Characters>0</Characters>
  <Application>Microsoft Office PowerPoint</Application>
  <PresentationFormat>Custom</PresentationFormat>
  <Lines>0</Lines>
  <Paragraphs>89</Paragraphs>
  <Slides>9</Slides>
  <Notes>9</Notes>
  <HiddenSlides>0</HiddenSlides>
  <MMClips>0</MMClips>
  <ScaleCrop>false</ScaleCrop>
  <HeadingPairs>
    <vt:vector size="6" baseType="variant">
      <vt:variant>
        <vt:lpstr>Fonts Used</vt:lpstr>
      </vt:variant>
      <vt:variant>
        <vt:i4>7</vt:i4>
      </vt:variant>
      <vt:variant>
        <vt:lpstr>Theme</vt:lpstr>
      </vt:variant>
      <vt:variant>
        <vt:i4>12</vt:i4>
      </vt:variant>
      <vt:variant>
        <vt:lpstr>Slide Titles</vt:lpstr>
      </vt:variant>
      <vt:variant>
        <vt:i4>9</vt:i4>
      </vt:variant>
    </vt:vector>
  </HeadingPairs>
  <TitlesOfParts>
    <vt:vector size="28" baseType="lpstr">
      <vt:lpstr>ＭＳ Ｐゴシック</vt:lpstr>
      <vt:lpstr>ＭＳ Ｐゴシック</vt:lpstr>
      <vt:lpstr>Arial</vt:lpstr>
      <vt:lpstr>Calibri</vt:lpstr>
      <vt:lpstr>Calibri Light</vt:lpstr>
      <vt:lpstr>Gill Sans</vt:lpstr>
      <vt:lpstr>ヒラギノ角ゴ ProN W3</vt:lpstr>
      <vt:lpstr>Title &amp; Bullets</vt:lpstr>
      <vt:lpstr>Title - Center</vt:lpstr>
      <vt:lpstr>Bullets</vt:lpstr>
      <vt:lpstr>Photo - Horizontal Reflection</vt:lpstr>
      <vt:lpstr>Photo - Vertical</vt:lpstr>
      <vt:lpstr>Photo - Vertical Reflection</vt:lpstr>
      <vt:lpstr>Blank</vt:lpstr>
      <vt:lpstr>Title &amp; Bullets - Left</vt:lpstr>
      <vt:lpstr>Title &amp; Bullets - 2 Column</vt:lpstr>
      <vt:lpstr>Title &amp; Bullets - Right</vt:lpstr>
      <vt:lpstr>Title, Bullets &amp; Photo</vt:lpstr>
      <vt:lpstr>Office Theme</vt:lpstr>
      <vt:lpstr>(Company Name)</vt:lpstr>
      <vt:lpstr>Problem/Opportunity </vt:lpstr>
      <vt:lpstr>Product / Service</vt:lpstr>
      <vt:lpstr>Sales and Marketing</vt:lpstr>
      <vt:lpstr>Competition</vt:lpstr>
      <vt:lpstr>Business Model</vt:lpstr>
      <vt:lpstr>Forecast</vt:lpstr>
      <vt:lpstr>Team</vt:lpstr>
      <vt:lpstr>Status and Milestones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Name</dc:title>
  <dc:subject/>
  <dc:creator>user</dc:creator>
  <cp:keywords/>
  <dc:description/>
  <cp:lastModifiedBy>ANKIT BANSAL</cp:lastModifiedBy>
  <cp:revision>32</cp:revision>
  <cp:lastPrinted>2017-12-05T06:53:26Z</cp:lastPrinted>
  <dcterms:modified xsi:type="dcterms:W3CDTF">2017-12-05T09:53:12Z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ppReportDate">
    <vt:lpwstr/>
  </property>
  <property fmtid="{D5CDD505-2E9C-101B-9397-08002B2CF9AE}" pid="3" name="WppReportVersion">
    <vt:lpwstr>Version 1.0</vt:lpwstr>
  </property>
  <property fmtid="{D5CDD505-2E9C-101B-9397-08002B2CF9AE}" pid="4" name="WppReportDraft">
    <vt:lpwstr>(Draft)</vt:lpwstr>
  </property>
  <property fmtid="{D5CDD505-2E9C-101B-9397-08002B2CF9AE}" pid="5" name="WppReportCurrencySymbol">
    <vt:lpwstr>₹</vt:lpwstr>
  </property>
  <property fmtid="{D5CDD505-2E9C-101B-9397-08002B2CF9AE}" pid="6" name="WppReportDashboardTitleText">
    <vt:lpwstr>Dashboard</vt:lpwstr>
  </property>
  <property fmtid="{D5CDD505-2E9C-101B-9397-08002B2CF9AE}" pid="7" name="WppReportShortPageNumberFormat">
    <vt:lpwstr>Page &lt;#&gt;</vt:lpwstr>
  </property>
  <property fmtid="{D5CDD505-2E9C-101B-9397-08002B2CF9AE}" pid="8" name="WppReportLongPageNumberFormat">
    <vt:lpwstr>Page &lt;#&gt; of &lt;PageCount&gt;</vt:lpwstr>
  </property>
  <property fmtid="{D5CDD505-2E9C-101B-9397-08002B2CF9AE}" pid="9" name="WppReportTocTitleText">
    <vt:lpwstr>Table of contents</vt:lpwstr>
  </property>
  <property fmtid="{D5CDD505-2E9C-101B-9397-08002B2CF9AE}" pid="10" name="WppReportIsTocUpdateRecommended">
    <vt:bool>true</vt:bool>
  </property>
  <property fmtid="{D5CDD505-2E9C-101B-9397-08002B2CF9AE}" pid="11" name="WppReportPropertiesLastWrittenToDocument">
    <vt:filetime>2017-11-05T02:17:07Z</vt:filetime>
  </property>
</Properties>
</file>